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0" r:id="rId1"/>
    <p:sldMasterId id="2147483701" r:id="rId2"/>
    <p:sldMasterId id="2147483702" r:id="rId3"/>
    <p:sldMasterId id="2147483703" r:id="rId4"/>
  </p:sldMasterIdLst>
  <p:notesMasterIdLst>
    <p:notesMasterId r:id="rId6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5" r:id="rId33"/>
    <p:sldId id="286" r:id="rId34"/>
    <p:sldId id="287" r:id="rId35"/>
    <p:sldId id="291" r:id="rId36"/>
    <p:sldId id="290"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Lst>
  <p:sldSz cx="9144000" cy="5715000" type="screen16x10"/>
  <p:notesSz cx="6858000" cy="9144000"/>
  <p:embeddedFontLst>
    <p:embeddedFont>
      <p:font typeface="Lato Light" panose="020F0502020204030203" pitchFamily="34" charset="0"/>
      <p:regular r:id="rId67"/>
      <p:bold r:id="rId68"/>
      <p:italic r:id="rId69"/>
      <p:boldItalic r:id="rId70"/>
    </p:embeddedFont>
    <p:embeddedFont>
      <p:font typeface="Montserrat" panose="00000500000000000000" pitchFamily="2" charset="0"/>
      <p:regular r:id="rId71"/>
      <p:bold r:id="rId72"/>
      <p:italic r:id="rId73"/>
      <p:boldItalic r:id="rId74"/>
    </p:embeddedFont>
    <p:embeddedFont>
      <p:font typeface="Open Sans" pitchFamily="2" charset="0"/>
      <p:regular r:id="rId75"/>
      <p:bold r:id="rId76"/>
      <p:italic r:id="rId77"/>
      <p:boldItalic r:id="rId78"/>
    </p:embeddedFont>
    <p:embeddedFont>
      <p:font typeface="Open Sans Light" pitchFamily="2" charset="0"/>
      <p:regular r:id="rId79"/>
      <p:bold r:id="rId80"/>
      <p:italic r:id="rId81"/>
      <p:boldItalic r:id="rId8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80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77819" autoAdjust="0"/>
  </p:normalViewPr>
  <p:slideViewPr>
    <p:cSldViewPr snapToGrid="0">
      <p:cViewPr varScale="1">
        <p:scale>
          <a:sx n="55" d="100"/>
          <a:sy n="55" d="100"/>
        </p:scale>
        <p:origin x="1632" y="36"/>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font" Target="fonts/font2.fntdata"/><Relationship Id="rId84"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font" Target="fonts/font8.fntdata"/><Relationship Id="rId79" Type="http://schemas.openxmlformats.org/officeDocument/2006/relationships/font" Target="fonts/font13.fntdata"/><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6.fntdata"/><Relationship Id="rId80" Type="http://schemas.openxmlformats.org/officeDocument/2006/relationships/font" Target="fonts/font14.fntdata"/><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1.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font" Target="fonts/font15.fntdata"/><Relationship Id="rId86"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10.fntdata"/><Relationship Id="rId7" Type="http://schemas.openxmlformats.org/officeDocument/2006/relationships/slide" Target="slides/slide3.xml"/><Relationship Id="rId71" Type="http://schemas.openxmlformats.org/officeDocument/2006/relationships/font" Target="fonts/font5.fntdata"/><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686104"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carleton.edu/its/services/learning/hypothesi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youtu.be/gwYYPxpFwbg"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drive.google.com/drive/folders/1BSTyxMTAp1R54rdF8HibqUu4ENN39RXM?usp=sharing"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books.ugp.rug.nl/ugp/catalog/book/199"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www.thenakedscientists.com/articles/interviews/ant-social-stomachs" TargetMode="External"/><Relationship Id="rId2" Type="http://schemas.openxmlformats.org/officeDocument/2006/relationships/slide" Target="../slides/slide56.xml"/><Relationship Id="rId1" Type="http://schemas.openxmlformats.org/officeDocument/2006/relationships/notesMaster" Target="../notesMasters/notesMaster1.xml"/><Relationship Id="rId5" Type="http://schemas.openxmlformats.org/officeDocument/2006/relationships/hyperlink" Target="https://www.unifr.ch/news/en/26205/swapping-spit-helps-ants-share-metabolic-labour" TargetMode="External"/><Relationship Id="rId4" Type="http://schemas.openxmlformats.org/officeDocument/2006/relationships/hyperlink" Target="https://www.livescience.com/ants-vomit-to-form-social-bonds" TargetMode="Externa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808075580d_0_0: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Google Shape;305;g3808075580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38118ae98f8_0_119:notes"/>
          <p:cNvSpPr>
            <a:spLocks noGrp="1" noRot="1" noChangeAspect="1"/>
          </p:cNvSpPr>
          <p:nvPr>
            <p:ph type="sldImg" idx="2"/>
          </p:nvPr>
        </p:nvSpPr>
        <p:spPr>
          <a:xfrm>
            <a:off x="367307"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2" name="Google Shape;372;g38118ae98f8_0_119: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38118ae98f8_0_123:notes"/>
          <p:cNvSpPr>
            <a:spLocks noGrp="1" noRot="1" noChangeAspect="1"/>
          </p:cNvSpPr>
          <p:nvPr>
            <p:ph type="sldImg" idx="2"/>
          </p:nvPr>
        </p:nvSpPr>
        <p:spPr>
          <a:xfrm>
            <a:off x="367307"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7" name="Google Shape;377;g38118ae98f8_0_123: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38118ae98f8_0_127:notes"/>
          <p:cNvSpPr>
            <a:spLocks noGrp="1" noRot="1" noChangeAspect="1"/>
          </p:cNvSpPr>
          <p:nvPr>
            <p:ph type="sldImg" idx="2"/>
          </p:nvPr>
        </p:nvSpPr>
        <p:spPr>
          <a:xfrm>
            <a:off x="367307"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2" name="Google Shape;382;g38118ae98f8_0_127: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38118ae98f8_0_131:notes"/>
          <p:cNvSpPr>
            <a:spLocks noGrp="1" noRot="1" noChangeAspect="1"/>
          </p:cNvSpPr>
          <p:nvPr>
            <p:ph type="sldImg" idx="2"/>
          </p:nvPr>
        </p:nvSpPr>
        <p:spPr>
          <a:xfrm>
            <a:off x="674211" y="1143550"/>
            <a:ext cx="5509500" cy="308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g38118ae98f8_0_131:notes"/>
          <p:cNvSpPr txBox="1">
            <a:spLocks noGrp="1"/>
          </p:cNvSpPr>
          <p:nvPr>
            <p:ph type="body" idx="1"/>
          </p:nvPr>
        </p:nvSpPr>
        <p:spPr>
          <a:xfrm>
            <a:off x="685802" y="4400555"/>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388" name="Google Shape;388;g38118ae98f8_0_131:notes"/>
          <p:cNvSpPr txBox="1">
            <a:spLocks noGrp="1"/>
          </p:cNvSpPr>
          <p:nvPr>
            <p:ph type="sldNum" idx="12"/>
          </p:nvPr>
        </p:nvSpPr>
        <p:spPr>
          <a:xfrm>
            <a:off x="3884621" y="8685224"/>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it" sz="1400" b="0" i="0" u="none" strike="noStrike" cap="none">
                <a:solidFill>
                  <a:srgbClr val="000000"/>
                </a:solidFill>
                <a:latin typeface="Arial"/>
                <a:ea typeface="Arial"/>
                <a:cs typeface="Arial"/>
                <a:sym typeface="Arial"/>
              </a:rPr>
              <a:t>13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38118ae98f8_0_145:notes"/>
          <p:cNvSpPr>
            <a:spLocks noGrp="1" noRot="1" noChangeAspect="1"/>
          </p:cNvSpPr>
          <p:nvPr>
            <p:ph type="sldImg" idx="2"/>
          </p:nvPr>
        </p:nvSpPr>
        <p:spPr>
          <a:xfrm>
            <a:off x="674211" y="1143550"/>
            <a:ext cx="5509500" cy="308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g38118ae98f8_0_145:notes"/>
          <p:cNvSpPr txBox="1">
            <a:spLocks noGrp="1"/>
          </p:cNvSpPr>
          <p:nvPr>
            <p:ph type="body" idx="1"/>
          </p:nvPr>
        </p:nvSpPr>
        <p:spPr>
          <a:xfrm>
            <a:off x="685802" y="4400555"/>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03" name="Google Shape;403;g38118ae98f8_0_145:notes"/>
          <p:cNvSpPr txBox="1">
            <a:spLocks noGrp="1"/>
          </p:cNvSpPr>
          <p:nvPr>
            <p:ph type="sldNum" idx="12"/>
          </p:nvPr>
        </p:nvSpPr>
        <p:spPr>
          <a:xfrm>
            <a:off x="3884621" y="8685224"/>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it" sz="1400" b="0" i="0" u="none" strike="noStrike" cap="none">
                <a:solidFill>
                  <a:srgbClr val="000000"/>
                </a:solidFill>
                <a:latin typeface="Arial"/>
                <a:ea typeface="Arial"/>
                <a:cs typeface="Arial"/>
                <a:sym typeface="Arial"/>
              </a:rPr>
              <a:t>14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8118ae98f8_0_162:notes"/>
          <p:cNvSpPr txBox="1">
            <a:spLocks noGrp="1"/>
          </p:cNvSpPr>
          <p:nvPr>
            <p:ph type="body" idx="1"/>
          </p:nvPr>
        </p:nvSpPr>
        <p:spPr>
          <a:xfrm>
            <a:off x="685802" y="4400555"/>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420" name="Google Shape;420;g38118ae98f8_0_162:notes"/>
          <p:cNvSpPr>
            <a:spLocks noGrp="1" noRot="1" noChangeAspect="1"/>
          </p:cNvSpPr>
          <p:nvPr>
            <p:ph type="sldImg" idx="2"/>
          </p:nvPr>
        </p:nvSpPr>
        <p:spPr>
          <a:xfrm>
            <a:off x="674211" y="1143550"/>
            <a:ext cx="5509500" cy="30855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38118ae98f8_0_59:notes"/>
          <p:cNvSpPr>
            <a:spLocks noGrp="1" noRot="1" noChangeAspect="1"/>
          </p:cNvSpPr>
          <p:nvPr>
            <p:ph type="sldImg" idx="2"/>
          </p:nvPr>
        </p:nvSpPr>
        <p:spPr>
          <a:xfrm>
            <a:off x="367307"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2" name="Google Shape;442;g38118ae98f8_0_59: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3808075580d_0_248: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7" name="Google Shape;447;g3808075580d_0_2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latin typeface="Open Sans"/>
              <a:ea typeface="Open Sans"/>
              <a:cs typeface="Open Sans"/>
              <a:sym typeface="Open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38118ae98f8_0_183:notes"/>
          <p:cNvSpPr>
            <a:spLocks noGrp="1" noRot="1" noChangeAspect="1"/>
          </p:cNvSpPr>
          <p:nvPr>
            <p:ph type="sldImg" idx="2"/>
          </p:nvPr>
        </p:nvSpPr>
        <p:spPr>
          <a:xfrm>
            <a:off x="367307"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6" name="Google Shape;466;g38118ae98f8_0_183: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200"/>
              <a:buFont typeface="Arial"/>
              <a:buNone/>
            </a:pPr>
            <a:endParaRPr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37e6e91b9e3_0_389: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37e6e91b9e3_0_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808075580d_0_126: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3" name="Google Shape;313;g3808075580d_0_1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37e6e91b9e3_0_410: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37e6e91b9e3_0_4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37e6e91b9e3_0_417: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37e6e91b9e3_0_4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38118ae98f8_0_187:notes"/>
          <p:cNvSpPr>
            <a:spLocks noGrp="1" noRot="1" noChangeAspect="1"/>
          </p:cNvSpPr>
          <p:nvPr>
            <p:ph type="sldImg" idx="2"/>
          </p:nvPr>
        </p:nvSpPr>
        <p:spPr>
          <a:xfrm>
            <a:off x="367307"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2" name="Google Shape;492;g38118ae98f8_0_187: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37e6e91b9e3_0_429: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37e6e91b9e3_0_4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g37e6e91b9e3_0_44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Hypothes.is screenshot da </a:t>
            </a:r>
            <a:r>
              <a:rPr lang="it" u="sng">
                <a:solidFill>
                  <a:schemeClr val="hlink"/>
                </a:solidFill>
                <a:hlinkClick r:id="rId3"/>
              </a:rPr>
              <a:t>https://www.carleton.edu/its/services/learning/hypothesis/</a:t>
            </a:r>
            <a:r>
              <a:rPr lang="it"/>
              <a:t> </a:t>
            </a:r>
            <a:endParaRPr/>
          </a:p>
        </p:txBody>
      </p:sp>
      <p:sp>
        <p:nvSpPr>
          <p:cNvPr id="515" name="Google Shape;515;g37e6e91b9e3_0_447:notes"/>
          <p:cNvSpPr>
            <a:spLocks noGrp="1" noRot="1" noChangeAspect="1"/>
          </p:cNvSpPr>
          <p:nvPr>
            <p:ph type="sldImg" idx="2"/>
          </p:nvPr>
        </p:nvSpPr>
        <p:spPr>
          <a:xfrm>
            <a:off x="960123" y="1143000"/>
            <a:ext cx="49377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37e6e91b9e3_0_45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2" name="Google Shape;522;g37e6e91b9e3_0_456:notes"/>
          <p:cNvSpPr>
            <a:spLocks noGrp="1" noRot="1" noChangeAspect="1"/>
          </p:cNvSpPr>
          <p:nvPr>
            <p:ph type="sldImg" idx="2"/>
          </p:nvPr>
        </p:nvSpPr>
        <p:spPr>
          <a:xfrm>
            <a:off x="960438" y="1143000"/>
            <a:ext cx="49371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37e6e91b9e3_0_468: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37e6e91b9e3_0_4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g37fa4c142eb_0_0: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5" name="Google Shape;535;g37fa4c142eb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20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37fa4c142eb_0_15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1" name="Google Shape;541;g37fa4c142eb_0_1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20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g38118ae98f8_0_201:notes"/>
          <p:cNvSpPr>
            <a:spLocks noGrp="1" noRot="1" noChangeAspect="1"/>
          </p:cNvSpPr>
          <p:nvPr>
            <p:ph type="sldImg" idx="2"/>
          </p:nvPr>
        </p:nvSpPr>
        <p:spPr>
          <a:xfrm>
            <a:off x="367307"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3" name="Google Shape;553;g38118ae98f8_0_201: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7fcd75a4f7_0_323: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3" name="Google Shape;323;g37fcd75a4f7_0_323: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g38118ae98f8_0_959: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 name="Google Shape;564;g38118ae98f8_0_9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37e6e91b9e3_0_516: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9" name="Google Shape;569;g37e6e91b9e3_0_5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g37e6e91b9e3_0_559: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7" name="Google Shape;597;g37e6e91b9e3_0_5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37e6e91b9e3_0_532: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8" name="Google Shape;588;g37e6e91b9e3_0_5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IT" dirty="0"/>
              <a:t>Pdf </a:t>
            </a:r>
            <a:r>
              <a:rPr lang="it-IT" dirty="0">
                <a:sym typeface="Wingdings" panose="05000000000000000000" pitchFamily="2" charset="2"/>
              </a:rPr>
              <a:t> ben impaginato, lavoro molto professionale, difficile da modificare senza software specifici con licenza a pagamento. Se non devo fare modifiche, posso scaricare copia in locale e non mi serve connessione.</a:t>
            </a:r>
          </a:p>
          <a:p>
            <a:pPr marL="0" lvl="0" indent="0" algn="l" rtl="0">
              <a:spcBef>
                <a:spcPts val="0"/>
              </a:spcBef>
              <a:spcAft>
                <a:spcPts val="0"/>
              </a:spcAft>
              <a:buNone/>
            </a:pPr>
            <a:r>
              <a:rPr lang="it-IT" dirty="0">
                <a:sym typeface="Wingdings" panose="05000000000000000000" pitchFamily="2" charset="2"/>
              </a:rPr>
              <a:t>Ipertesto  richiede comunque un software dedicato (in questo caso, Pressbooks) ma consente il riuso e l’adattamento in modo più agile rispetto a formati diversi. Per esplorarlo mi serve la connessione, non ho copia in locale se non c’è opzione per scaricare.</a:t>
            </a:r>
          </a:p>
          <a:p>
            <a:pPr marL="0" lvl="0" indent="0" algn="l" rtl="0">
              <a:spcBef>
                <a:spcPts val="0"/>
              </a:spcBef>
              <a:spcAft>
                <a:spcPts val="0"/>
              </a:spcAft>
              <a:buNone/>
            </a:pPr>
            <a:r>
              <a:rPr lang="it-IT" dirty="0">
                <a:sym typeface="Wingdings" panose="05000000000000000000" pitchFamily="2" charset="2"/>
              </a:rPr>
              <a:t>Entrambi richiedono qualche competenza specifica per editare, ma offrono vantaggi diversi in termini di fruibilità e di possibilità di avere copia offline.</a:t>
            </a:r>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37fcd75a4f7_0_529: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06" name="Google Shape;606;g37fcd75a4f7_0_529: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158750" lvl="0" indent="0" algn="l" rtl="0">
              <a:spcBef>
                <a:spcPts val="0"/>
              </a:spcBef>
              <a:spcAft>
                <a:spcPts val="0"/>
              </a:spcAft>
              <a:buClr>
                <a:schemeClr val="dk1"/>
              </a:buClr>
              <a:buSzPts val="1100"/>
              <a:buFont typeface="Arial"/>
              <a:buNone/>
            </a:pPr>
            <a:r>
              <a:rPr lang="it">
                <a:solidFill>
                  <a:srgbClr val="373D3F"/>
                </a:solidFill>
                <a:latin typeface="Montserrat"/>
                <a:ea typeface="Montserrat"/>
                <a:cs typeface="Montserrat"/>
                <a:sym typeface="Montserrat"/>
              </a:rPr>
              <a:t>L'obiettivo: fornire a chi insegna agli studenti del primo anno di laurea triennale strategie e risorse per facilitare il loro passaggio all'istruzione superiore.</a:t>
            </a:r>
            <a:endParaRPr>
              <a:solidFill>
                <a:srgbClr val="373D3F"/>
              </a:solidFill>
              <a:latin typeface="Montserrat"/>
              <a:ea typeface="Montserrat"/>
              <a:cs typeface="Montserrat"/>
              <a:sym typeface="Montserrat"/>
            </a:endParaRPr>
          </a:p>
          <a:p>
            <a:pPr marL="158750" lvl="0" indent="0" algn="l" rtl="0">
              <a:spcBef>
                <a:spcPts val="0"/>
              </a:spcBef>
              <a:spcAft>
                <a:spcPts val="0"/>
              </a:spcAft>
              <a:buClr>
                <a:schemeClr val="dk1"/>
              </a:buClr>
              <a:buSzPts val="1100"/>
              <a:buFont typeface="Arial"/>
              <a:buNone/>
            </a:pPr>
            <a:r>
              <a:rPr lang="it">
                <a:solidFill>
                  <a:srgbClr val="373D3F"/>
                </a:solidFill>
                <a:latin typeface="Montserrat"/>
                <a:ea typeface="Montserrat"/>
                <a:cs typeface="Montserrat"/>
                <a:sym typeface="Montserrat"/>
              </a:rPr>
              <a:t>Focus group con</a:t>
            </a:r>
            <a:endParaRPr>
              <a:solidFill>
                <a:srgbClr val="373D3F"/>
              </a:solidFill>
              <a:latin typeface="Montserrat"/>
              <a:ea typeface="Montserrat"/>
              <a:cs typeface="Montserrat"/>
              <a:sym typeface="Montserrat"/>
            </a:endParaRPr>
          </a:p>
          <a:p>
            <a:pPr marL="457200" lvl="0" indent="-298450" algn="l" rtl="0">
              <a:spcBef>
                <a:spcPts val="0"/>
              </a:spcBef>
              <a:spcAft>
                <a:spcPts val="0"/>
              </a:spcAft>
              <a:buClr>
                <a:srgbClr val="373D3F"/>
              </a:buClr>
              <a:buSzPts val="1100"/>
              <a:buFont typeface="Montserrat"/>
              <a:buChar char="●"/>
            </a:pPr>
            <a:r>
              <a:rPr lang="it">
                <a:solidFill>
                  <a:srgbClr val="373D3F"/>
                </a:solidFill>
                <a:latin typeface="Montserrat"/>
                <a:ea typeface="Montserrat"/>
                <a:cs typeface="Montserrat"/>
                <a:sym typeface="Montserrat"/>
              </a:rPr>
              <a:t>studenti del primo anno</a:t>
            </a:r>
            <a:endParaRPr>
              <a:solidFill>
                <a:srgbClr val="373D3F"/>
              </a:solidFill>
              <a:latin typeface="Montserrat"/>
              <a:ea typeface="Montserrat"/>
              <a:cs typeface="Montserrat"/>
              <a:sym typeface="Montserrat"/>
            </a:endParaRPr>
          </a:p>
          <a:p>
            <a:pPr marL="457200" lvl="0" indent="-298450" algn="l" rtl="0">
              <a:spcBef>
                <a:spcPts val="0"/>
              </a:spcBef>
              <a:spcAft>
                <a:spcPts val="0"/>
              </a:spcAft>
              <a:buClr>
                <a:srgbClr val="373D3F"/>
              </a:buClr>
              <a:buSzPts val="1100"/>
              <a:buFont typeface="Montserrat"/>
              <a:buChar char="●"/>
            </a:pPr>
            <a:r>
              <a:rPr lang="it">
                <a:solidFill>
                  <a:srgbClr val="373D3F"/>
                </a:solidFill>
                <a:latin typeface="Montserrat"/>
                <a:ea typeface="Montserrat"/>
                <a:cs typeface="Montserrat"/>
                <a:sym typeface="Montserrat"/>
              </a:rPr>
              <a:t>docenti che insegnano agli studenti del primo anno di laurea triennale</a:t>
            </a:r>
            <a:endParaRPr>
              <a:solidFill>
                <a:srgbClr val="373D3F"/>
              </a:solidFill>
              <a:latin typeface="Montserrat"/>
              <a:ea typeface="Montserrat"/>
              <a:cs typeface="Montserrat"/>
              <a:sym typeface="Montserrat"/>
            </a:endParaRPr>
          </a:p>
          <a:p>
            <a:pPr marL="457200" lvl="0" indent="-298450" algn="l" rtl="0">
              <a:spcBef>
                <a:spcPts val="0"/>
              </a:spcBef>
              <a:spcAft>
                <a:spcPts val="0"/>
              </a:spcAft>
              <a:buClr>
                <a:srgbClr val="373D3F"/>
              </a:buClr>
              <a:buSzPts val="1100"/>
              <a:buFont typeface="Montserrat"/>
              <a:buChar char="●"/>
            </a:pPr>
            <a:r>
              <a:rPr lang="it">
                <a:solidFill>
                  <a:srgbClr val="373D3F"/>
                </a:solidFill>
                <a:latin typeface="Montserrat"/>
                <a:ea typeface="Montserrat"/>
                <a:cs typeface="Montserrat"/>
                <a:sym typeface="Montserrat"/>
              </a:rPr>
              <a:t>formatori del corpo docente</a:t>
            </a:r>
            <a:endParaRPr>
              <a:solidFill>
                <a:srgbClr val="373D3F"/>
              </a:solidFill>
              <a:latin typeface="Montserrat"/>
              <a:ea typeface="Montserrat"/>
              <a:cs typeface="Montserrat"/>
              <a:sym typeface="Montserrat"/>
            </a:endParaRPr>
          </a:p>
          <a:p>
            <a:pPr marL="158750" lvl="0" indent="0" algn="l" rtl="0">
              <a:spcBef>
                <a:spcPts val="0"/>
              </a:spcBef>
              <a:spcAft>
                <a:spcPts val="0"/>
              </a:spcAft>
              <a:buClr>
                <a:schemeClr val="dk1"/>
              </a:buClr>
              <a:buSzPts val="1100"/>
              <a:buFont typeface="Arial"/>
              <a:buNone/>
            </a:pPr>
            <a:r>
              <a:rPr lang="it">
                <a:solidFill>
                  <a:srgbClr val="373D3F"/>
                </a:solidFill>
                <a:latin typeface="Montserrat"/>
                <a:ea typeface="Montserrat"/>
                <a:cs typeface="Montserrat"/>
                <a:sym typeface="Montserrat"/>
              </a:rPr>
              <a:t>Le 17 principali difficoltà individuate sono al centro di questo libro di testo aperto.</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g37fcd75a4f7_0_537: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5" name="Google Shape;615;g37fcd75a4f7_0_537: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200">
                <a:solidFill>
                  <a:srgbClr val="333333"/>
                </a:solidFill>
                <a:latin typeface="Open Sans"/>
                <a:ea typeface="Open Sans"/>
                <a:cs typeface="Open Sans"/>
                <a:sym typeface="Open Sans"/>
              </a:rPr>
              <a:t>Progetto di collaborazione interistituzionale (Trent University, Brock University, Seneca College, University of Windsor, McMaster University, Cambrian College e Nipissing University) in Canada.</a:t>
            </a:r>
            <a:endParaRPr sz="1200">
              <a:solidFill>
                <a:srgbClr val="33333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it" sz="1200">
                <a:solidFill>
                  <a:srgbClr val="333333"/>
                </a:solidFill>
                <a:latin typeface="Open Sans"/>
                <a:ea typeface="Open Sans"/>
                <a:cs typeface="Open Sans"/>
                <a:sym typeface="Open Sans"/>
              </a:rPr>
              <a:t>Progettato e realizzato congiuntamente da studenti, docenti e personale universitario.</a:t>
            </a:r>
            <a:endParaRPr sz="1200">
              <a:solidFill>
                <a:srgbClr val="33333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it" sz="1200">
                <a:solidFill>
                  <a:srgbClr val="333333"/>
                </a:solidFill>
                <a:latin typeface="Open Sans"/>
                <a:ea typeface="Open Sans"/>
                <a:cs typeface="Open Sans"/>
                <a:sym typeface="Open Sans"/>
              </a:rPr>
              <a:t>Aiuta i nuovi studenti universitari a prosperare.</a:t>
            </a:r>
            <a:endParaRPr sz="1200">
              <a:solidFill>
                <a:srgbClr val="33333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it" sz="1200">
                <a:solidFill>
                  <a:srgbClr val="333333"/>
                </a:solidFill>
                <a:latin typeface="Open Sans"/>
                <a:ea typeface="Open Sans"/>
                <a:cs typeface="Open Sans"/>
                <a:sym typeface="Open Sans"/>
              </a:rPr>
              <a:t>Guida dinamica che spazia dalla produzione video e la finanza personale alle abitudini di sonno e alla sindrome dell'impostore. </a:t>
            </a:r>
            <a:endParaRPr sz="1200">
              <a:solidFill>
                <a:srgbClr val="333333"/>
              </a:solidFill>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it" sz="1200">
                <a:solidFill>
                  <a:srgbClr val="333333"/>
                </a:solidFill>
                <a:latin typeface="Open Sans"/>
                <a:ea typeface="Open Sans"/>
                <a:cs typeface="Open Sans"/>
                <a:sym typeface="Open Sans"/>
              </a:rPr>
              <a:t>Quattro moduli: </a:t>
            </a:r>
            <a:endParaRPr sz="1200">
              <a:solidFill>
                <a:srgbClr val="333333"/>
              </a:solidFill>
              <a:latin typeface="Open Sans"/>
              <a:ea typeface="Open Sans"/>
              <a:cs typeface="Open Sans"/>
              <a:sym typeface="Open Sans"/>
            </a:endParaRPr>
          </a:p>
          <a:p>
            <a:pPr marL="457200" lvl="0" indent="-304800" algn="l" rtl="0">
              <a:spcBef>
                <a:spcPts val="0"/>
              </a:spcBef>
              <a:spcAft>
                <a:spcPts val="0"/>
              </a:spcAft>
              <a:buClr>
                <a:srgbClr val="333333"/>
              </a:buClr>
              <a:buSzPts val="1200"/>
              <a:buFont typeface="Open Sans"/>
              <a:buChar char="-"/>
            </a:pPr>
            <a:r>
              <a:rPr lang="it" sz="1200">
                <a:solidFill>
                  <a:srgbClr val="333333"/>
                </a:solidFill>
                <a:latin typeface="Open Sans"/>
                <a:ea typeface="Open Sans"/>
                <a:cs typeface="Open Sans"/>
                <a:sym typeface="Open Sans"/>
              </a:rPr>
              <a:t>Lo studente: sulle abitudini di studio e la motivazione.</a:t>
            </a:r>
            <a:endParaRPr sz="1200">
              <a:solidFill>
                <a:srgbClr val="333333"/>
              </a:solidFill>
              <a:latin typeface="Open Sans"/>
              <a:ea typeface="Open Sans"/>
              <a:cs typeface="Open Sans"/>
              <a:sym typeface="Open Sans"/>
            </a:endParaRPr>
          </a:p>
          <a:p>
            <a:pPr marL="457200" lvl="0" indent="-304800" algn="l" rtl="0">
              <a:spcBef>
                <a:spcPts val="0"/>
              </a:spcBef>
              <a:spcAft>
                <a:spcPts val="0"/>
              </a:spcAft>
              <a:buClr>
                <a:srgbClr val="333333"/>
              </a:buClr>
              <a:buSzPts val="1200"/>
              <a:buFont typeface="Open Sans"/>
              <a:buChar char="-"/>
            </a:pPr>
            <a:r>
              <a:rPr lang="it" sz="1200">
                <a:solidFill>
                  <a:srgbClr val="333333"/>
                </a:solidFill>
                <a:latin typeface="Open Sans"/>
                <a:ea typeface="Open Sans"/>
                <a:cs typeface="Open Sans"/>
                <a:sym typeface="Open Sans"/>
              </a:rPr>
              <a:t>Il tecnologo: sulla comprensione degli strumenti tecnologici necessari.</a:t>
            </a:r>
            <a:endParaRPr sz="1200">
              <a:solidFill>
                <a:srgbClr val="333333"/>
              </a:solidFill>
              <a:latin typeface="Open Sans"/>
              <a:ea typeface="Open Sans"/>
              <a:cs typeface="Open Sans"/>
              <a:sym typeface="Open Sans"/>
            </a:endParaRPr>
          </a:p>
          <a:p>
            <a:pPr marL="457200" lvl="0" indent="-304800" algn="l" rtl="0">
              <a:spcBef>
                <a:spcPts val="0"/>
              </a:spcBef>
              <a:spcAft>
                <a:spcPts val="0"/>
              </a:spcAft>
              <a:buClr>
                <a:srgbClr val="333333"/>
              </a:buClr>
              <a:buSzPts val="1200"/>
              <a:buFont typeface="Open Sans"/>
              <a:buChar char="-"/>
            </a:pPr>
            <a:r>
              <a:rPr lang="it" sz="1200">
                <a:solidFill>
                  <a:srgbClr val="333333"/>
                </a:solidFill>
                <a:latin typeface="Open Sans"/>
                <a:ea typeface="Open Sans"/>
                <a:cs typeface="Open Sans"/>
                <a:sym typeface="Open Sans"/>
              </a:rPr>
              <a:t>Il navigatore: sulla gestione del tempo, il benessere e l'orientamento nel proprio programma/istituto.</a:t>
            </a:r>
            <a:endParaRPr sz="1200">
              <a:solidFill>
                <a:srgbClr val="333333"/>
              </a:solidFill>
              <a:latin typeface="Open Sans"/>
              <a:ea typeface="Open Sans"/>
              <a:cs typeface="Open Sans"/>
              <a:sym typeface="Open Sans"/>
            </a:endParaRPr>
          </a:p>
          <a:p>
            <a:pPr marL="457200" lvl="0" indent="-304800" algn="l" rtl="0">
              <a:spcBef>
                <a:spcPts val="0"/>
              </a:spcBef>
              <a:spcAft>
                <a:spcPts val="0"/>
              </a:spcAft>
              <a:buClr>
                <a:srgbClr val="333333"/>
              </a:buClr>
              <a:buSzPts val="1200"/>
              <a:buFont typeface="Open Sans"/>
              <a:buChar char="-"/>
            </a:pPr>
            <a:r>
              <a:rPr lang="it" sz="1200">
                <a:solidFill>
                  <a:srgbClr val="333333"/>
                </a:solidFill>
                <a:latin typeface="Open Sans"/>
                <a:ea typeface="Open Sans"/>
                <a:cs typeface="Open Sans"/>
                <a:sym typeface="Open Sans"/>
              </a:rPr>
              <a:t>Il collaboratore: sul lavoro con gli altri, l'alleanza, l'auto-tutela e il networking. </a:t>
            </a:r>
            <a:endParaRPr sz="1200">
              <a:solidFill>
                <a:srgbClr val="333333"/>
              </a:solidFill>
              <a:latin typeface="Open Sans"/>
              <a:ea typeface="Open Sans"/>
              <a:cs typeface="Open Sans"/>
              <a:sym typeface="Open San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37fcd75a4f7_0_544: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3" name="Google Shape;623;g37fcd75a4f7_0_544: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u="sng">
                <a:solidFill>
                  <a:schemeClr val="hlink"/>
                </a:solidFill>
                <a:hlinkClick r:id="rId3"/>
              </a:rPr>
              <a:t>https://youtu.be/gwYYPxpFwbg</a:t>
            </a:r>
            <a:r>
              <a:rPr lang="it"/>
              <a:t> </a:t>
            </a:r>
            <a:endParaRPr/>
          </a:p>
          <a:p>
            <a:pPr marL="0" lvl="0" indent="0" algn="l" rtl="0">
              <a:spcBef>
                <a:spcPts val="0"/>
              </a:spcBef>
              <a:spcAft>
                <a:spcPts val="0"/>
              </a:spcAft>
              <a:buClr>
                <a:schemeClr val="dk1"/>
              </a:buClr>
              <a:buSzPts val="1100"/>
              <a:buFont typeface="Arial"/>
              <a:buNone/>
            </a:pPr>
            <a:r>
              <a:rPr lang="it" sz="1200">
                <a:solidFill>
                  <a:srgbClr val="333333"/>
                </a:solidFill>
              </a:rPr>
              <a:t>Gli studenti di design hanno organizzato uno sprint di progettazione e raccolto storie di difficoltà nell'istruzione superiore da studenti di tutto il mondo. </a:t>
            </a:r>
            <a:endParaRPr sz="1200">
              <a:solidFill>
                <a:srgbClr val="333333"/>
              </a:solidFill>
            </a:endParaRPr>
          </a:p>
          <a:p>
            <a:pPr marL="0" lvl="0" indent="0" algn="l" rtl="0">
              <a:spcBef>
                <a:spcPts val="0"/>
              </a:spcBef>
              <a:spcAft>
                <a:spcPts val="0"/>
              </a:spcAft>
              <a:buClr>
                <a:schemeClr val="dk1"/>
              </a:buClr>
              <a:buSzPts val="1100"/>
              <a:buFont typeface="Arial"/>
              <a:buNone/>
            </a:pPr>
            <a:r>
              <a:rPr lang="it" sz="1200">
                <a:solidFill>
                  <a:srgbClr val="333333"/>
                </a:solidFill>
              </a:rPr>
              <a:t>Questi contributi internazionali provenivano da ogni parte del globo. </a:t>
            </a:r>
            <a:endParaRPr sz="1200">
              <a:solidFill>
                <a:srgbClr val="333333"/>
              </a:solidFill>
            </a:endParaRPr>
          </a:p>
          <a:p>
            <a:pPr marL="0" lvl="0" indent="0" algn="l" rtl="0">
              <a:spcBef>
                <a:spcPts val="0"/>
              </a:spcBef>
              <a:spcAft>
                <a:spcPts val="0"/>
              </a:spcAft>
              <a:buClr>
                <a:schemeClr val="dk1"/>
              </a:buClr>
              <a:buSzPts val="1100"/>
              <a:buFont typeface="Arial"/>
              <a:buNone/>
            </a:pPr>
            <a:r>
              <a:rPr lang="it" sz="1200">
                <a:solidFill>
                  <a:srgbClr val="333333"/>
                </a:solidFill>
              </a:rPr>
              <a:t>Il team di studenti di design li ha definiti “problemi complessi”. </a:t>
            </a:r>
            <a:endParaRPr sz="1200">
              <a:solidFill>
                <a:srgbClr val="333333"/>
              </a:solidFill>
            </a:endParaRPr>
          </a:p>
          <a:p>
            <a:pPr marL="0" lvl="0" indent="0" algn="l" rtl="0">
              <a:spcBef>
                <a:spcPts val="0"/>
              </a:spcBef>
              <a:spcAft>
                <a:spcPts val="0"/>
              </a:spcAft>
              <a:buSzPts val="1100"/>
              <a:buNone/>
            </a:pPr>
            <a:r>
              <a:rPr lang="it" sz="1200">
                <a:solidFill>
                  <a:srgbClr val="333333"/>
                </a:solidFill>
              </a:rPr>
              <a:t>Queste storie sono il cuore di Liberated Learners, e i moduli sono stati ispirati, progettati e realizzati in risposta a queste storie, mettendo al centro le voci degli studenti. Gli studenti del programma di musica del Seneca College hanno anche creato i “beats to study to” originali.</a:t>
            </a:r>
            <a:endParaRPr sz="1200">
              <a:solidFill>
                <a:srgbClr val="333333"/>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Google Shape;631;g37fcd75a4f7_0_552: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2" name="Google Shape;632;g37fcd75a4f7_0_552: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sz="1400">
                <a:solidFill>
                  <a:srgbClr val="373D3F"/>
                </a:solidFill>
                <a:latin typeface="Open Sans"/>
                <a:ea typeface="Open Sans"/>
                <a:cs typeface="Open Sans"/>
                <a:sym typeface="Open Sans"/>
              </a:rPr>
              <a:t>“(Don’t worry. We don’t know what all the different formats are for either.)”</a:t>
            </a:r>
            <a:endParaRPr sz="1400">
              <a:solidFill>
                <a:srgbClr val="373D3F"/>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it" sz="1400" u="sng">
                <a:solidFill>
                  <a:schemeClr val="dk1"/>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https://drive.google.com/drive/folders/1BSTyxMTAp1R54rdF8HibqUu4ENN39RXM?usp=sharing</a:t>
            </a:r>
            <a:endParaRPr sz="1200">
              <a:solidFill>
                <a:srgbClr val="373D3F"/>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g38118ae98f8_0_1004:notes"/>
          <p:cNvSpPr>
            <a:spLocks noGrp="1" noRot="1" noChangeAspect="1"/>
          </p:cNvSpPr>
          <p:nvPr>
            <p:ph type="sldImg" idx="2"/>
          </p:nvPr>
        </p:nvSpPr>
        <p:spPr>
          <a:xfrm>
            <a:off x="686104"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9" name="Google Shape;639;g38118ae98f8_0_10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37fcd75a4f7_0_562: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5" name="Google Shape;645;g37fcd75a4f7_0_562: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a:t>Persone, strumenti, metodologia e l'arte di metterli insieme per ridurre al minimo le barriere, quando rimuoverle non è una soluzione praticabile</a:t>
            </a:r>
            <a:endParaRPr/>
          </a:p>
          <a:p>
            <a:pPr marL="0" lvl="0" indent="0" algn="l" rtl="0">
              <a:spcBef>
                <a:spcPts val="0"/>
              </a:spcBef>
              <a:spcAft>
                <a:spcPts val="0"/>
              </a:spcAft>
              <a:buNone/>
            </a:pPr>
            <a:r>
              <a:rPr lang="it"/>
              <a:t>dott.ssa Bettina van Hoven con la dott.ssa Julia Munuera Garcia </a:t>
            </a:r>
            <a:endParaRPr/>
          </a:p>
          <a:p>
            <a:pPr marL="0" lvl="0" indent="0" algn="l" rtl="0">
              <a:spcBef>
                <a:spcPts val="0"/>
              </a:spcBef>
              <a:spcAft>
                <a:spcPts val="0"/>
              </a:spcAft>
              <a:buNone/>
            </a:pPr>
            <a:r>
              <a:rPr lang="it"/>
              <a:t>approccio di ricerca partecipativa basato sulla comunità</a:t>
            </a:r>
            <a:endParaRPr/>
          </a:p>
          <a:p>
            <a:pPr marL="0" lvl="0" indent="0" algn="l" rtl="0">
              <a:spcBef>
                <a:spcPts val="0"/>
              </a:spcBef>
              <a:spcAft>
                <a:spcPts val="0"/>
              </a:spcAft>
              <a:buNone/>
            </a:pPr>
            <a:r>
              <a:rPr lang="it"/>
              <a:t>Il progetto si concentra sulle esperienze vissute di incontro e interazione (sociale) delle persone con disabilità negli spazi urbani</a:t>
            </a:r>
            <a:endParaRPr/>
          </a:p>
          <a:p>
            <a:pPr marL="457200" lvl="0" indent="-304800" algn="l" rtl="0">
              <a:spcBef>
                <a:spcPts val="0"/>
              </a:spcBef>
              <a:spcAft>
                <a:spcPts val="0"/>
              </a:spcAft>
              <a:buClr>
                <a:srgbClr val="323335"/>
              </a:buClr>
              <a:buSzPts val="1200"/>
              <a:buChar char="●"/>
            </a:pPr>
            <a:r>
              <a:rPr lang="it"/>
              <a:t>In che misura le dimensioni fisiche, socio-culturali, affettive, economiche e politiche/di governance influenzano queste esperienze quotidiane?</a:t>
            </a:r>
            <a:endParaRPr/>
          </a:p>
          <a:p>
            <a:pPr marL="457200" lvl="0" indent="-304800" algn="l" rtl="0">
              <a:spcBef>
                <a:spcPts val="0"/>
              </a:spcBef>
              <a:spcAft>
                <a:spcPts val="0"/>
              </a:spcAft>
              <a:buClr>
                <a:srgbClr val="323335"/>
              </a:buClr>
              <a:buSzPts val="1200"/>
              <a:buChar char="●"/>
            </a:pPr>
            <a:r>
              <a:rPr lang="it"/>
              <a:t>In che misura è possibile identificare spazi, luoghi e pratiche inclusivi che possano stimolare nuove pratiche e percezioni da parte di coloro che frequentano tali luoghi (non disabili e disabili)? Quali spazi e incontri possono favorire e promuovere la “cittadinanza vissuta”?</a:t>
            </a:r>
            <a:endParaRPr/>
          </a:p>
          <a:p>
            <a:pPr marL="457200" lvl="0" indent="-304800" algn="l" rtl="0">
              <a:spcBef>
                <a:spcPts val="0"/>
              </a:spcBef>
              <a:spcAft>
                <a:spcPts val="0"/>
              </a:spcAft>
              <a:buClr>
                <a:srgbClr val="323335"/>
              </a:buClr>
              <a:buSzPts val="1200"/>
              <a:buChar char="●"/>
            </a:pPr>
            <a:r>
              <a:rPr lang="it"/>
              <a:t>Quali “lezioni” si possono trarre dal coinvolgimento degli stakeholder della comunità nella ricerca partecipativa basata sulla comunità e multimetodologica, come si possono comunicare al meglio queste lezioni e in che misura sono trasferibili?</a:t>
            </a:r>
            <a:endParaRPr/>
          </a:p>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7fcd75a4f7_0_327: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8" name="Google Shape;328;g37fcd75a4f7_0_327: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g37fcd75a4f7_0_573: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7" name="Google Shape;657;g37fcd75a4f7_0_573: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30000"/>
              </a:lnSpc>
              <a:spcBef>
                <a:spcPts val="0"/>
              </a:spcBef>
              <a:spcAft>
                <a:spcPts val="0"/>
              </a:spcAft>
              <a:buSzPts val="1100"/>
              <a:buNone/>
            </a:pPr>
            <a:endParaRPr sz="1300" u="sng">
              <a:solidFill>
                <a:srgbClr val="2200CC"/>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g37fcd75a4f7_0_584: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9" name="Google Shape;669;g37fcd75a4f7_0_584: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30000"/>
              </a:lnSpc>
              <a:spcBef>
                <a:spcPts val="0"/>
              </a:spcBef>
              <a:spcAft>
                <a:spcPts val="0"/>
              </a:spcAft>
              <a:buSzPts val="1100"/>
              <a:buNone/>
            </a:pPr>
            <a:r>
              <a:rPr lang="it" sz="1300" u="sng">
                <a:solidFill>
                  <a:schemeClr val="hlink"/>
                </a:solidFill>
                <a:hlinkClick r:id="rId3"/>
              </a:rPr>
              <a:t>https://books.ugp.rug.nl/ugp/catalog/book/199</a:t>
            </a:r>
            <a:r>
              <a:rPr lang="it" sz="1300">
                <a:solidFill>
                  <a:srgbClr val="323335"/>
                </a:solidFill>
              </a:rPr>
              <a:t> </a:t>
            </a:r>
            <a:endParaRPr sz="1300">
              <a:solidFill>
                <a:srgbClr val="323335"/>
              </a:solidFill>
            </a:endParaRPr>
          </a:p>
          <a:p>
            <a:pPr marL="0" lvl="0" indent="0" algn="l" rtl="0">
              <a:lnSpc>
                <a:spcPct val="130000"/>
              </a:lnSpc>
              <a:spcBef>
                <a:spcPts val="0"/>
              </a:spcBef>
              <a:spcAft>
                <a:spcPts val="0"/>
              </a:spcAft>
              <a:buClr>
                <a:schemeClr val="dk1"/>
              </a:buClr>
              <a:buSzPts val="1100"/>
              <a:buFont typeface="Arial"/>
              <a:buNone/>
            </a:pPr>
            <a:r>
              <a:rPr lang="it" sz="1300">
                <a:solidFill>
                  <a:srgbClr val="323335"/>
                </a:solidFill>
              </a:rPr>
              <a:t>pagg 64-68 per pagine con lucidi e «connecting the dots» nei titoli</a:t>
            </a:r>
            <a:endParaRPr sz="1300">
              <a:solidFill>
                <a:srgbClr val="323335"/>
              </a:solidFill>
            </a:endParaRPr>
          </a:p>
          <a:p>
            <a:pPr marL="0" lvl="0" indent="0" algn="l" rtl="0">
              <a:lnSpc>
                <a:spcPct val="100000"/>
              </a:lnSpc>
              <a:spcBef>
                <a:spcPts val="0"/>
              </a:spcBef>
              <a:spcAft>
                <a:spcPts val="0"/>
              </a:spcAft>
              <a:buSzPts val="1100"/>
              <a:buNone/>
            </a:pPr>
            <a:r>
              <a:rPr lang="it"/>
              <a:t>“IT HAS TO BE ANNOYING, UNCOMFY” → i puntini si avvicinano, così come ha fatto il gruppo di lavoro, rendendo tutto più “leggibile”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it"/>
              <a:t>Why not in English? “The language was not scientific enough”</a:t>
            </a:r>
            <a:endParaRPr/>
          </a:p>
          <a:p>
            <a:pPr marL="0" lvl="0" indent="0" algn="l" rtl="0">
              <a:spcBef>
                <a:spcPts val="0"/>
              </a:spcBef>
              <a:spcAft>
                <a:spcPts val="0"/>
              </a:spcAft>
              <a:buSzPts val="1100"/>
              <a:buNone/>
            </a:pPr>
            <a:r>
              <a:rPr lang="it">
                <a:solidFill>
                  <a:schemeClr val="dk1"/>
                </a:solidFill>
              </a:rPr>
              <a:t>THE PUBLIC AS A RELEVANT STAKEHOLDER</a:t>
            </a:r>
            <a:endParaRPr>
              <a:solidFill>
                <a:schemeClr val="dk1"/>
              </a:solidFill>
            </a:endParaRPr>
          </a:p>
          <a:p>
            <a:pPr marL="0" lvl="0" indent="0" algn="l" rtl="0">
              <a:spcBef>
                <a:spcPts val="0"/>
              </a:spcBef>
              <a:spcAft>
                <a:spcPts val="0"/>
              </a:spcAft>
              <a:buSzPts val="1100"/>
              <a:buNone/>
            </a:pPr>
            <a:endParaRPr>
              <a:solidFill>
                <a:schemeClr val="dk1"/>
              </a:solidFill>
            </a:endParaRPr>
          </a:p>
          <a:p>
            <a:pPr marL="0" lvl="0" indent="0" algn="l" rtl="0">
              <a:spcBef>
                <a:spcPts val="0"/>
              </a:spcBef>
              <a:spcAft>
                <a:spcPts val="0"/>
              </a:spcAft>
              <a:buClr>
                <a:schemeClr val="dk1"/>
              </a:buClr>
              <a:buSzPts val="1100"/>
              <a:buFont typeface="Arial"/>
              <a:buNone/>
            </a:pPr>
            <a:r>
              <a:rPr lang="it">
                <a:solidFill>
                  <a:schemeClr val="dk1"/>
                </a:solidFill>
              </a:rPr>
              <a:t>“would they look at our website?” → importance of repositories!!!</a:t>
            </a:r>
            <a:endParaRPr>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38118ae98f8_0_985:notes"/>
          <p:cNvSpPr>
            <a:spLocks noGrp="1" noRot="1" noChangeAspect="1"/>
          </p:cNvSpPr>
          <p:nvPr>
            <p:ph type="sldImg" idx="2"/>
          </p:nvPr>
        </p:nvSpPr>
        <p:spPr>
          <a:xfrm>
            <a:off x="686104"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38118ae98f8_0_9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g38118ae98f8_0_995:notes"/>
          <p:cNvSpPr>
            <a:spLocks noGrp="1" noRot="1" noChangeAspect="1"/>
          </p:cNvSpPr>
          <p:nvPr>
            <p:ph type="sldImg" idx="2"/>
          </p:nvPr>
        </p:nvSpPr>
        <p:spPr>
          <a:xfrm>
            <a:off x="686104"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8" name="Google Shape;688;g38118ae98f8_0_9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g38d4273d10b_0_0:notes"/>
          <p:cNvSpPr>
            <a:spLocks noGrp="1" noRot="1" noChangeAspect="1"/>
          </p:cNvSpPr>
          <p:nvPr>
            <p:ph type="sldImg" idx="2"/>
          </p:nvPr>
        </p:nvSpPr>
        <p:spPr>
          <a:xfrm>
            <a:off x="686104"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4" name="Google Shape;694;g38d4273d10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g37e6e91b9e3_0_595: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0" name="Google Shape;700;g37e6e91b9e3_0_5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g37e6e91b9e3_0_599: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5" name="Google Shape;705;g37e6e91b9e3_0_5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g37e6e91b9e3_0_603: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2" name="Google Shape;712;g37e6e91b9e3_0_6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g37e6e91b9e3_0_609: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9" name="Google Shape;719;g37e6e91b9e3_0_6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g37e6e91b9e3_0_613: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5" name="Google Shape;725;g37e6e91b9e3_0_6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7fcd75a4f7_0_333: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5" name="Google Shape;335;g37fcd75a4f7_0_333:notes"/>
          <p:cNvSpPr txBox="1">
            <a:spLocks noGrp="1"/>
          </p:cNvSpPr>
          <p:nvPr>
            <p:ph type="body" idx="1"/>
          </p:nvPr>
        </p:nvSpPr>
        <p:spPr>
          <a:xfrm>
            <a:off x="685799"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g38d4273d10b_0_18:notes"/>
          <p:cNvSpPr>
            <a:spLocks noGrp="1" noRot="1" noChangeAspect="1"/>
          </p:cNvSpPr>
          <p:nvPr>
            <p:ph type="sldImg" idx="2"/>
          </p:nvPr>
        </p:nvSpPr>
        <p:spPr>
          <a:xfrm>
            <a:off x="686104"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1" name="Google Shape;731;g38d4273d10b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dirty="0"/>
              <a:t>Libri in OA come PARTE del percorso di creazione/integrazione della manualistica!</a:t>
            </a:r>
            <a:endParaRPr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g37e6e91b9e3_0_618: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9" name="Google Shape;739;g37e6e91b9e3_0_6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g37e6e91b9e3_0_622: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6" name="Google Shape;746;g37e6e91b9e3_0_6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g37e6e91b9e3_0_627: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3" name="Google Shape;753;g37e6e91b9e3_0_6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OER integrabili tra loro (e negli open textbook), repository storico e ricchissimo</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g37e6e91b9e3_0_631: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0" name="Google Shape;760;g37e6e91b9e3_0_6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Alcuni repository hanno anche ambienti di creazione</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38118ae98f8_0_8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67" name="Google Shape;767;g38118ae98f8_0_87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g38118ae98f8_0_312: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2" name="Google Shape;772;g38118ae98f8_0_3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it" dirty="0"/>
              <a:t>Le formiche condividono il cibo raccolto fuori dal formicaio e accumulato nel secondo tratto dello stomaco, cosiddetto «stomaco sociale», con le formiche che non escono mai dal formicaio dopo averlo parzialmente digerito e arricchito con ciò che serve per rafforzare il sistema immunitario anche di chi non ha affrontato le minacce esterne. </a:t>
            </a:r>
          </a:p>
          <a:p>
            <a:pPr marL="0" lvl="0" indent="0" algn="l" rtl="0">
              <a:lnSpc>
                <a:spcPct val="100000"/>
              </a:lnSpc>
              <a:spcBef>
                <a:spcPts val="0"/>
              </a:spcBef>
              <a:spcAft>
                <a:spcPts val="0"/>
              </a:spcAft>
              <a:buSzPts val="1100"/>
              <a:buNone/>
            </a:pPr>
            <a:r>
              <a:rPr lang="it" dirty="0"/>
              <a:t>Cibo condiviso, arricchito, e «rinforzante». </a:t>
            </a:r>
            <a:r>
              <a:rPr lang="it-IT" dirty="0"/>
              <a:t>D</a:t>
            </a:r>
            <a:r>
              <a:rPr lang="it" dirty="0"/>
              <a:t>i default. </a:t>
            </a:r>
          </a:p>
          <a:p>
            <a:pPr marL="0" lvl="0" indent="0" algn="l" rtl="0">
              <a:lnSpc>
                <a:spcPct val="100000"/>
              </a:lnSpc>
              <a:spcBef>
                <a:spcPts val="0"/>
              </a:spcBef>
              <a:spcAft>
                <a:spcPts val="0"/>
              </a:spcAft>
              <a:buSzPts val="1100"/>
              <a:buNone/>
            </a:pPr>
            <a:r>
              <a:rPr lang="it" dirty="0"/>
              <a:t>Abbiamo molto da imparare dalla natura.</a:t>
            </a:r>
          </a:p>
          <a:p>
            <a:pPr marL="0" lvl="0" indent="0" algn="l" rtl="0">
              <a:lnSpc>
                <a:spcPct val="100000"/>
              </a:lnSpc>
              <a:spcBef>
                <a:spcPts val="0"/>
              </a:spcBef>
              <a:spcAft>
                <a:spcPts val="0"/>
              </a:spcAft>
              <a:buSzPts val="1100"/>
              <a:buNone/>
            </a:pPr>
            <a:endParaRPr lang="it" dirty="0"/>
          </a:p>
          <a:p>
            <a:pPr marL="0" lvl="0" indent="0" algn="l" rtl="0">
              <a:lnSpc>
                <a:spcPct val="100000"/>
              </a:lnSpc>
              <a:spcBef>
                <a:spcPts val="0"/>
              </a:spcBef>
              <a:spcAft>
                <a:spcPts val="0"/>
              </a:spcAft>
              <a:buSzPts val="1100"/>
              <a:buNone/>
            </a:pPr>
            <a:r>
              <a:rPr lang="it" dirty="0"/>
              <a:t>link to divulgative interview: </a:t>
            </a:r>
            <a:r>
              <a:rPr lang="it" u="sng" dirty="0">
                <a:solidFill>
                  <a:schemeClr val="hlink"/>
                </a:solidFill>
                <a:hlinkClick r:id="rId3"/>
              </a:rPr>
              <a:t>https://www.thenakedscientists.com/articles/interviews/ant-social-stomachs</a:t>
            </a:r>
            <a:endParaRPr dirty="0"/>
          </a:p>
          <a:p>
            <a:pPr marL="0" lvl="0" indent="0" algn="l" rtl="0">
              <a:lnSpc>
                <a:spcPct val="100000"/>
              </a:lnSpc>
              <a:spcBef>
                <a:spcPts val="0"/>
              </a:spcBef>
              <a:spcAft>
                <a:spcPts val="0"/>
              </a:spcAft>
              <a:buSzPts val="1100"/>
              <a:buNone/>
            </a:pPr>
            <a:r>
              <a:rPr lang="it" dirty="0"/>
              <a:t>Link to another divulgative page: </a:t>
            </a:r>
            <a:r>
              <a:rPr lang="it" u="sng" dirty="0">
                <a:solidFill>
                  <a:schemeClr val="hlink"/>
                </a:solidFill>
                <a:hlinkClick r:id="rId4"/>
              </a:rPr>
              <a:t>https://www.livescience.com/ants-vomit-to-form-social-bonds</a:t>
            </a:r>
            <a:r>
              <a:rPr lang="it" dirty="0"/>
              <a:t> </a:t>
            </a:r>
            <a:endParaRPr dirty="0"/>
          </a:p>
          <a:p>
            <a:pPr marL="0" lvl="0" indent="0" algn="l" rtl="0">
              <a:lnSpc>
                <a:spcPct val="100000"/>
              </a:lnSpc>
              <a:spcBef>
                <a:spcPts val="0"/>
              </a:spcBef>
              <a:spcAft>
                <a:spcPts val="0"/>
              </a:spcAft>
              <a:buSzPts val="1100"/>
              <a:buNone/>
            </a:pPr>
            <a:r>
              <a:rPr lang="it" dirty="0"/>
              <a:t>link Friburg University news page: </a:t>
            </a:r>
            <a:r>
              <a:rPr lang="it" u="sng" dirty="0">
                <a:solidFill>
                  <a:schemeClr val="hlink"/>
                </a:solidFill>
                <a:hlinkClick r:id="rId5"/>
              </a:rPr>
              <a:t>https://www.unifr.ch/news/en/26205/swapping-spit-helps-ants-share-metabolic-labour</a:t>
            </a:r>
            <a:r>
              <a:rPr lang="it" dirty="0"/>
              <a:t> </a:t>
            </a:r>
            <a:endParaRPr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g38118ae98f8_0_884: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82" name="Google Shape;782;g38118ae98f8_0_8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SzPts val="1100"/>
              <a:buNone/>
            </a:pPr>
            <a:r>
              <a:rPr lang="it-IT" sz="1200" dirty="0">
                <a:solidFill>
                  <a:schemeClr val="dk1"/>
                </a:solidFill>
                <a:latin typeface="Open Sans"/>
                <a:ea typeface="Open Sans"/>
                <a:cs typeface="Open Sans"/>
                <a:sym typeface="Open Sans"/>
              </a:rPr>
              <a:t>I software e i formati multimediali sono strumenti nelle mani di chi progetta interventi educativi. Strumenti da utilizzare per raggiungere obiettivi di apprendimento. Lavorare con formati editabili accelera e favorisce non solo il riuso, ma anche l’adattamento.</a:t>
            </a:r>
            <a:endParaRPr sz="1200" dirty="0">
              <a:solidFill>
                <a:schemeClr val="dk1"/>
              </a:solidFill>
              <a:latin typeface="Open Sans"/>
              <a:ea typeface="Open Sans"/>
              <a:cs typeface="Open Sans"/>
              <a:sym typeface="Open Sans"/>
            </a:endParaRPr>
          </a:p>
          <a:p>
            <a:pPr marL="0" lvl="0" indent="0" algn="l" rtl="0">
              <a:lnSpc>
                <a:spcPct val="100000"/>
              </a:lnSpc>
              <a:spcBef>
                <a:spcPts val="1200"/>
              </a:spcBef>
              <a:spcAft>
                <a:spcPts val="0"/>
              </a:spcAft>
              <a:buSzPts val="1100"/>
              <a:buNone/>
            </a:pPr>
            <a:endParaRPr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g38d4273d10b_0_8: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2" name="Google Shape;792;g38d4273d10b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IT" dirty="0"/>
              <a:t>A volte si incontrano ostacoli lungo la strada. A volte le risorse perfette per lo scopo non sono rilasciate con licenza aperta. Che fare?</a:t>
            </a:r>
            <a:endParaRPr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8" name="Google Shape;798;g38118ae98f8_0_893:notes"/>
          <p:cNvSpPr>
            <a:spLocks noGrp="1" noRot="1" noChangeAspect="1"/>
          </p:cNvSpPr>
          <p:nvPr>
            <p:ph type="sldImg" idx="2"/>
          </p:nvPr>
        </p:nvSpPr>
        <p:spPr>
          <a:xfrm>
            <a:off x="6858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9" name="Google Shape;799;g38118ae98f8_0_8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37fcd75a4f7_0_339: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2" name="Google Shape;342;g37fcd75a4f7_0_339: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5"/>
        <p:cNvGrpSpPr/>
        <p:nvPr/>
      </p:nvGrpSpPr>
      <p:grpSpPr>
        <a:xfrm>
          <a:off x="0" y="0"/>
          <a:ext cx="0" cy="0"/>
          <a:chOff x="0" y="0"/>
          <a:chExt cx="0" cy="0"/>
        </a:xfrm>
      </p:grpSpPr>
      <p:sp>
        <p:nvSpPr>
          <p:cNvPr id="806" name="Google Shape;806;g3808075580d_0_321: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07" name="Google Shape;807;g3808075580d_0_3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g37fcd75a4f7_0_660: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0" name="Google Shape;820;g37fcd75a4f7_0_660: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7fcd75a4f7_0_346: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0" name="Google Shape;350;g37fcd75a4f7_0_346: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None/>
            </a:pPr>
            <a:endParaRPr b="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3808075580d_0_313:notes"/>
          <p:cNvSpPr>
            <a:spLocks noGrp="1" noRot="1" noChangeAspect="1"/>
          </p:cNvSpPr>
          <p:nvPr>
            <p:ph type="sldImg" idx="2"/>
          </p:nvPr>
        </p:nvSpPr>
        <p:spPr>
          <a:xfrm>
            <a:off x="367305" y="685838"/>
            <a:ext cx="6123300" cy="3429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g3808075580d_0_313:notes"/>
          <p:cNvSpPr txBox="1">
            <a:spLocks noGrp="1"/>
          </p:cNvSpPr>
          <p:nvPr>
            <p:ph type="body" idx="1"/>
          </p:nvPr>
        </p:nvSpPr>
        <p:spPr>
          <a:xfrm>
            <a:off x="685802" y="4343406"/>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None/>
            </a:pPr>
            <a:endParaRPr b="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38118ae98f8_0_308:notes"/>
          <p:cNvSpPr>
            <a:spLocks noGrp="1" noRot="1" noChangeAspect="1"/>
          </p:cNvSpPr>
          <p:nvPr>
            <p:ph type="sldImg" idx="2"/>
          </p:nvPr>
        </p:nvSpPr>
        <p:spPr>
          <a:xfrm>
            <a:off x="686100" y="685800"/>
            <a:ext cx="54864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38118ae98f8_0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827306"/>
            <a:ext cx="8520600" cy="2280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3149028"/>
            <a:ext cx="8520600" cy="880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229028"/>
            <a:ext cx="8520600" cy="21816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502472"/>
            <a:ext cx="8520600" cy="14454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OORSTELLEN">
  <p:cSld name="VOORSTELLEN">
    <p:spTree>
      <p:nvGrpSpPr>
        <p:cNvPr id="1" name="Shape 50"/>
        <p:cNvGrpSpPr/>
        <p:nvPr/>
      </p:nvGrpSpPr>
      <p:grpSpPr>
        <a:xfrm>
          <a:off x="0" y="0"/>
          <a:ext cx="0" cy="0"/>
          <a:chOff x="0" y="0"/>
          <a:chExt cx="0" cy="0"/>
        </a:xfrm>
      </p:grpSpPr>
      <p:sp>
        <p:nvSpPr>
          <p:cNvPr id="51" name="Google Shape;51;p13"/>
          <p:cNvSpPr txBox="1">
            <a:spLocks noGrp="1"/>
          </p:cNvSpPr>
          <p:nvPr>
            <p:ph type="dt" idx="10"/>
          </p:nvPr>
        </p:nvSpPr>
        <p:spPr>
          <a:xfrm>
            <a:off x="5734280" y="5829292"/>
            <a:ext cx="2355300" cy="180600"/>
          </a:xfrm>
          <a:prstGeom prst="rect">
            <a:avLst/>
          </a:prstGeom>
          <a:noFill/>
          <a:ln>
            <a:noFill/>
          </a:ln>
        </p:spPr>
        <p:txBody>
          <a:bodyPr spcFirstLastPara="1" wrap="square" lIns="0" tIns="0" rIns="0" bIns="0" anchor="ctr" anchorCtr="0">
            <a:noAutofit/>
          </a:bodyPr>
          <a:lstStyle>
            <a:lvl1pPr marR="0" lvl="0" algn="r">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ftr" idx="11"/>
          </p:nvPr>
        </p:nvSpPr>
        <p:spPr>
          <a:xfrm>
            <a:off x="695182" y="5829292"/>
            <a:ext cx="5395200" cy="180600"/>
          </a:xfrm>
          <a:prstGeom prst="rect">
            <a:avLst/>
          </a:prstGeom>
          <a:noFill/>
          <a:ln>
            <a:noFill/>
          </a:ln>
        </p:spPr>
        <p:txBody>
          <a:bodyPr spcFirstLastPara="1" wrap="square" lIns="0" tIns="0" rIns="0" bIns="0" anchor="ctr" anchorCtr="0">
            <a:noAutofit/>
          </a:bodyPr>
          <a:lstStyle>
            <a:lvl1pPr marR="0" lvl="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13"/>
          <p:cNvSpPr txBox="1"/>
          <p:nvPr/>
        </p:nvSpPr>
        <p:spPr>
          <a:xfrm>
            <a:off x="3846730" y="-738093"/>
            <a:ext cx="1450500" cy="456600"/>
          </a:xfrm>
          <a:prstGeom prst="rect">
            <a:avLst/>
          </a:prstGeom>
          <a:solidFill>
            <a:schemeClr val="lt1"/>
          </a:solidFill>
          <a:ln>
            <a:noFill/>
          </a:ln>
        </p:spPr>
        <p:txBody>
          <a:bodyPr spcFirstLastPara="1" wrap="square" lIns="270000" tIns="135000" rIns="270000" bIns="135000"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it" sz="900" b="0" i="0" u="none" strike="noStrike" cap="none">
                <a:solidFill>
                  <a:srgbClr val="212121"/>
                </a:solidFill>
                <a:latin typeface="Calibri"/>
                <a:ea typeface="Calibri"/>
                <a:cs typeface="Calibri"/>
                <a:sym typeface="Calibri"/>
              </a:rPr>
              <a:t>VOORSTELLEN</a:t>
            </a:r>
            <a:endParaRPr sz="1100" b="0" i="0" u="none" strike="noStrike" cap="none">
              <a:solidFill>
                <a:srgbClr val="000000"/>
              </a:solidFill>
              <a:latin typeface="Arial"/>
              <a:ea typeface="Arial"/>
              <a:cs typeface="Arial"/>
              <a:sym typeface="Arial"/>
            </a:endParaRPr>
          </a:p>
        </p:txBody>
      </p:sp>
      <p:grpSp>
        <p:nvGrpSpPr>
          <p:cNvPr id="54" name="Google Shape;54;p13"/>
          <p:cNvGrpSpPr/>
          <p:nvPr/>
        </p:nvGrpSpPr>
        <p:grpSpPr>
          <a:xfrm>
            <a:off x="9293700" y="0"/>
            <a:ext cx="2542246" cy="4111746"/>
            <a:chOff x="12391601" y="0"/>
            <a:chExt cx="3389661" cy="4934293"/>
          </a:xfrm>
        </p:grpSpPr>
        <p:grpSp>
          <p:nvGrpSpPr>
            <p:cNvPr id="55" name="Google Shape;55;p13"/>
            <p:cNvGrpSpPr/>
            <p:nvPr/>
          </p:nvGrpSpPr>
          <p:grpSpPr>
            <a:xfrm>
              <a:off x="12757282" y="3250242"/>
              <a:ext cx="1499400" cy="678267"/>
              <a:chOff x="12757283" y="3120781"/>
              <a:chExt cx="1499400" cy="678267"/>
            </a:xfrm>
          </p:grpSpPr>
          <p:sp>
            <p:nvSpPr>
              <p:cNvPr id="56" name="Google Shape;56;p13"/>
              <p:cNvSpPr/>
              <p:nvPr/>
            </p:nvSpPr>
            <p:spPr>
              <a:xfrm>
                <a:off x="12757283" y="3120781"/>
                <a:ext cx="1499400" cy="580800"/>
              </a:xfrm>
              <a:prstGeom prst="rect">
                <a:avLst/>
              </a:prstGeom>
              <a:solidFill>
                <a:schemeClr val="lt1"/>
              </a:solidFill>
              <a:ln w="12700" cap="flat" cmpd="sng">
                <a:solidFill>
                  <a:srgbClr val="D1D1D1"/>
                </a:solidFill>
                <a:prstDash val="solid"/>
                <a:miter lim="800000"/>
                <a:headEnd type="none" w="sm" len="sm"/>
                <a:tailEnd type="none" w="sm" len="sm"/>
              </a:ln>
            </p:spPr>
            <p:txBody>
              <a:bodyPr spcFirstLastPara="1" wrap="square" lIns="81000" tIns="0" rIns="0" bIns="0" anchor="ctr" anchorCtr="0">
                <a:noAutofit/>
              </a:bodyPr>
              <a:lstStyle/>
              <a:p>
                <a:pPr marL="0" marR="0" lvl="0" indent="0" algn="l" rtl="0">
                  <a:lnSpc>
                    <a:spcPct val="90000"/>
                  </a:lnSpc>
                  <a:spcBef>
                    <a:spcPts val="0"/>
                  </a:spcBef>
                  <a:spcAft>
                    <a:spcPts val="0"/>
                  </a:spcAft>
                  <a:buClr>
                    <a:srgbClr val="000000"/>
                  </a:buClr>
                  <a:buSzPts val="600"/>
                  <a:buFont typeface="Arial"/>
                  <a:buNone/>
                </a:pPr>
                <a:endParaRPr sz="600" b="0" i="0" u="none" strike="noStrike" cap="none">
                  <a:solidFill>
                    <a:schemeClr val="dk1"/>
                  </a:solidFill>
                  <a:latin typeface="Arial"/>
                  <a:ea typeface="Arial"/>
                  <a:cs typeface="Arial"/>
                  <a:sym typeface="Arial"/>
                </a:endParaRPr>
              </a:p>
            </p:txBody>
          </p:sp>
          <p:sp>
            <p:nvSpPr>
              <p:cNvPr id="57" name="Google Shape;57;p13"/>
              <p:cNvSpPr/>
              <p:nvPr/>
            </p:nvSpPr>
            <p:spPr>
              <a:xfrm>
                <a:off x="12761843" y="3432170"/>
                <a:ext cx="1479000" cy="257100"/>
              </a:xfrm>
              <a:prstGeom prst="rect">
                <a:avLst/>
              </a:prstGeom>
              <a:solidFill>
                <a:srgbClr val="FCE4DC"/>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Calibri"/>
                  <a:ea typeface="Calibri"/>
                  <a:cs typeface="Calibri"/>
                  <a:sym typeface="Calibri"/>
                </a:endParaRPr>
              </a:p>
            </p:txBody>
          </p:sp>
          <p:sp>
            <p:nvSpPr>
              <p:cNvPr id="58" name="Google Shape;58;p13"/>
              <p:cNvSpPr txBox="1"/>
              <p:nvPr/>
            </p:nvSpPr>
            <p:spPr>
              <a:xfrm>
                <a:off x="12997648" y="3159891"/>
                <a:ext cx="957900" cy="203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rgbClr val="000000"/>
                  </a:buClr>
                  <a:buSzPts val="600"/>
                  <a:buFont typeface="Arial"/>
                  <a:buNone/>
                </a:pPr>
                <a:r>
                  <a:rPr lang="it" sz="600" b="0" i="0" u="none" strike="noStrike" cap="none">
                    <a:solidFill>
                      <a:schemeClr val="dk1"/>
                    </a:solidFill>
                    <a:latin typeface="Arial"/>
                    <a:ea typeface="Arial"/>
                    <a:cs typeface="Arial"/>
                    <a:sym typeface="Arial"/>
                  </a:rPr>
                  <a:t>Naar voorgrond</a:t>
                </a:r>
                <a:endParaRPr sz="1100" b="0" i="0" u="none" strike="noStrike" cap="none">
                  <a:solidFill>
                    <a:srgbClr val="000000"/>
                  </a:solidFill>
                  <a:latin typeface="Arial"/>
                  <a:ea typeface="Arial"/>
                  <a:cs typeface="Arial"/>
                  <a:sym typeface="Arial"/>
                </a:endParaRPr>
              </a:p>
            </p:txBody>
          </p:sp>
          <p:sp>
            <p:nvSpPr>
              <p:cNvPr id="59" name="Google Shape;59;p13"/>
              <p:cNvSpPr txBox="1"/>
              <p:nvPr/>
            </p:nvSpPr>
            <p:spPr>
              <a:xfrm>
                <a:off x="12984219" y="3481017"/>
                <a:ext cx="1165500" cy="203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rgbClr val="000000"/>
                  </a:buClr>
                  <a:buSzPts val="600"/>
                  <a:buFont typeface="Arial"/>
                  <a:buNone/>
                </a:pPr>
                <a:r>
                  <a:rPr lang="it" sz="600" b="0" i="0" u="none" strike="noStrike" cap="none">
                    <a:solidFill>
                      <a:schemeClr val="dk1"/>
                    </a:solidFill>
                    <a:latin typeface="Arial"/>
                    <a:ea typeface="Arial"/>
                    <a:cs typeface="Arial"/>
                    <a:sym typeface="Arial"/>
                  </a:rPr>
                  <a:t>Naar achtergrond</a:t>
                </a:r>
                <a:endParaRPr sz="1100" b="0" i="0" u="none" strike="noStrike" cap="none">
                  <a:solidFill>
                    <a:srgbClr val="000000"/>
                  </a:solidFill>
                  <a:latin typeface="Arial"/>
                  <a:ea typeface="Arial"/>
                  <a:cs typeface="Arial"/>
                  <a:sym typeface="Arial"/>
                </a:endParaRPr>
              </a:p>
            </p:txBody>
          </p:sp>
          <p:pic>
            <p:nvPicPr>
              <p:cNvPr id="60" name="Google Shape;60;p13"/>
              <p:cNvPicPr preferRelativeResize="0"/>
              <p:nvPr/>
            </p:nvPicPr>
            <p:blipFill rotWithShape="1">
              <a:blip r:embed="rId2">
                <a:alphaModFix/>
              </a:blip>
              <a:srcRect/>
              <a:stretch/>
            </p:blipFill>
            <p:spPr>
              <a:xfrm>
                <a:off x="13938927" y="3567717"/>
                <a:ext cx="143086" cy="231331"/>
              </a:xfrm>
              <a:prstGeom prst="rect">
                <a:avLst/>
              </a:prstGeom>
              <a:noFill/>
              <a:ln>
                <a:noFill/>
              </a:ln>
            </p:spPr>
          </p:pic>
          <p:sp>
            <p:nvSpPr>
              <p:cNvPr id="61" name="Google Shape;61;p13"/>
              <p:cNvSpPr/>
              <p:nvPr/>
            </p:nvSpPr>
            <p:spPr>
              <a:xfrm rot="5400000">
                <a:off x="14094217" y="3549139"/>
                <a:ext cx="87000" cy="51000"/>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Calibri"/>
                  <a:ea typeface="Calibri"/>
                  <a:cs typeface="Calibri"/>
                  <a:sym typeface="Calibri"/>
                </a:endParaRPr>
              </a:p>
            </p:txBody>
          </p:sp>
          <p:grpSp>
            <p:nvGrpSpPr>
              <p:cNvPr id="62" name="Google Shape;62;p13"/>
              <p:cNvGrpSpPr/>
              <p:nvPr/>
            </p:nvGrpSpPr>
            <p:grpSpPr>
              <a:xfrm>
                <a:off x="12821760" y="3178380"/>
                <a:ext cx="182393" cy="163879"/>
                <a:chOff x="12832541" y="3162395"/>
                <a:chExt cx="219645" cy="197349"/>
              </a:xfrm>
            </p:grpSpPr>
            <p:sp>
              <p:nvSpPr>
                <p:cNvPr id="63" name="Google Shape;63;p13"/>
                <p:cNvSpPr/>
                <p:nvPr/>
              </p:nvSpPr>
              <p:spPr>
                <a:xfrm>
                  <a:off x="12832541" y="3162395"/>
                  <a:ext cx="81600" cy="81600"/>
                </a:xfrm>
                <a:prstGeom prst="rect">
                  <a:avLst/>
                </a:prstGeom>
                <a:solidFill>
                  <a:schemeClr val="lt1"/>
                </a:solidFill>
                <a:ln w="12700" cap="flat" cmpd="sng">
                  <a:solidFill>
                    <a:schemeClr val="dk2"/>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64" name="Google Shape;64;p13"/>
                <p:cNvSpPr/>
                <p:nvPr/>
              </p:nvSpPr>
              <p:spPr>
                <a:xfrm>
                  <a:off x="12970586" y="3278144"/>
                  <a:ext cx="81600" cy="81600"/>
                </a:xfrm>
                <a:prstGeom prst="rect">
                  <a:avLst/>
                </a:prstGeom>
                <a:solidFill>
                  <a:schemeClr val="lt1"/>
                </a:solidFill>
                <a:ln w="12700" cap="flat" cmpd="sng">
                  <a:solidFill>
                    <a:schemeClr val="dk2"/>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65" name="Google Shape;65;p13"/>
                <p:cNvSpPr/>
                <p:nvPr/>
              </p:nvSpPr>
              <p:spPr>
                <a:xfrm>
                  <a:off x="12873284" y="3191991"/>
                  <a:ext cx="138000" cy="138000"/>
                </a:xfrm>
                <a:prstGeom prst="rect">
                  <a:avLst/>
                </a:prstGeom>
                <a:solidFill>
                  <a:srgbClr val="EABE76"/>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66" name="Google Shape;66;p13"/>
              <p:cNvGrpSpPr/>
              <p:nvPr/>
            </p:nvGrpSpPr>
            <p:grpSpPr>
              <a:xfrm>
                <a:off x="12821760" y="3480198"/>
                <a:ext cx="182393" cy="163879"/>
                <a:chOff x="12832541" y="3162395"/>
                <a:chExt cx="219645" cy="197349"/>
              </a:xfrm>
            </p:grpSpPr>
            <p:sp>
              <p:nvSpPr>
                <p:cNvPr id="67" name="Google Shape;67;p13"/>
                <p:cNvSpPr/>
                <p:nvPr/>
              </p:nvSpPr>
              <p:spPr>
                <a:xfrm>
                  <a:off x="12873284" y="3191991"/>
                  <a:ext cx="138000" cy="138000"/>
                </a:xfrm>
                <a:prstGeom prst="rect">
                  <a:avLst/>
                </a:prstGeom>
                <a:solidFill>
                  <a:srgbClr val="EABE76"/>
                </a:solidFill>
                <a:ln w="127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68" name="Google Shape;68;p13"/>
                <p:cNvSpPr/>
                <p:nvPr/>
              </p:nvSpPr>
              <p:spPr>
                <a:xfrm>
                  <a:off x="12832541" y="3162395"/>
                  <a:ext cx="81600" cy="81600"/>
                </a:xfrm>
                <a:prstGeom prst="rect">
                  <a:avLst/>
                </a:prstGeom>
                <a:solidFill>
                  <a:schemeClr val="lt1"/>
                </a:solidFill>
                <a:ln w="12700" cap="flat" cmpd="sng">
                  <a:solidFill>
                    <a:schemeClr val="dk2"/>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69" name="Google Shape;69;p13"/>
                <p:cNvSpPr/>
                <p:nvPr/>
              </p:nvSpPr>
              <p:spPr>
                <a:xfrm>
                  <a:off x="12970586" y="3278144"/>
                  <a:ext cx="81600" cy="81600"/>
                </a:xfrm>
                <a:prstGeom prst="rect">
                  <a:avLst/>
                </a:prstGeom>
                <a:solidFill>
                  <a:schemeClr val="lt1"/>
                </a:solidFill>
                <a:ln w="12700" cap="flat" cmpd="sng">
                  <a:solidFill>
                    <a:schemeClr val="dk2"/>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grpSp>
          <p:nvGrpSpPr>
            <p:cNvPr id="70" name="Google Shape;70;p13"/>
            <p:cNvGrpSpPr/>
            <p:nvPr/>
          </p:nvGrpSpPr>
          <p:grpSpPr>
            <a:xfrm>
              <a:off x="12396764" y="4151020"/>
              <a:ext cx="3178420" cy="783273"/>
              <a:chOff x="-3741486" y="3386444"/>
              <a:chExt cx="3178420" cy="783273"/>
            </a:xfrm>
          </p:grpSpPr>
          <p:sp>
            <p:nvSpPr>
              <p:cNvPr id="71" name="Google Shape;71;p13"/>
              <p:cNvSpPr/>
              <p:nvPr/>
            </p:nvSpPr>
            <p:spPr>
              <a:xfrm>
                <a:off x="-3741486" y="3386444"/>
                <a:ext cx="255753" cy="255753"/>
              </a:xfrm>
              <a:custGeom>
                <a:avLst/>
                <a:gdLst/>
                <a:ahLst/>
                <a:cxnLst/>
                <a:rect l="l" t="t" r="r" b="b"/>
                <a:pathLst>
                  <a:path w="292" h="292" extrusionOk="0">
                    <a:moveTo>
                      <a:pt x="0" y="146"/>
                    </a:moveTo>
                    <a:lnTo>
                      <a:pt x="4" y="113"/>
                    </a:lnTo>
                    <a:lnTo>
                      <a:pt x="14" y="82"/>
                    </a:lnTo>
                    <a:lnTo>
                      <a:pt x="31" y="55"/>
                    </a:lnTo>
                    <a:lnTo>
                      <a:pt x="53" y="32"/>
                    </a:lnTo>
                    <a:lnTo>
                      <a:pt x="81" y="15"/>
                    </a:lnTo>
                    <a:lnTo>
                      <a:pt x="112" y="4"/>
                    </a:lnTo>
                    <a:lnTo>
                      <a:pt x="145" y="0"/>
                    </a:lnTo>
                    <a:lnTo>
                      <a:pt x="179" y="4"/>
                    </a:lnTo>
                    <a:lnTo>
                      <a:pt x="209" y="15"/>
                    </a:lnTo>
                    <a:lnTo>
                      <a:pt x="237" y="32"/>
                    </a:lnTo>
                    <a:lnTo>
                      <a:pt x="259" y="55"/>
                    </a:lnTo>
                    <a:lnTo>
                      <a:pt x="276" y="82"/>
                    </a:lnTo>
                    <a:lnTo>
                      <a:pt x="288" y="113"/>
                    </a:lnTo>
                    <a:lnTo>
                      <a:pt x="292" y="146"/>
                    </a:lnTo>
                    <a:lnTo>
                      <a:pt x="288" y="180"/>
                    </a:lnTo>
                    <a:lnTo>
                      <a:pt x="276" y="210"/>
                    </a:lnTo>
                    <a:lnTo>
                      <a:pt x="259" y="237"/>
                    </a:lnTo>
                    <a:lnTo>
                      <a:pt x="237" y="260"/>
                    </a:lnTo>
                    <a:lnTo>
                      <a:pt x="209" y="278"/>
                    </a:lnTo>
                    <a:lnTo>
                      <a:pt x="179" y="288"/>
                    </a:lnTo>
                    <a:lnTo>
                      <a:pt x="145" y="292"/>
                    </a:lnTo>
                    <a:lnTo>
                      <a:pt x="112" y="288"/>
                    </a:lnTo>
                    <a:lnTo>
                      <a:pt x="81" y="278"/>
                    </a:lnTo>
                    <a:lnTo>
                      <a:pt x="53" y="260"/>
                    </a:lnTo>
                    <a:lnTo>
                      <a:pt x="31" y="237"/>
                    </a:lnTo>
                    <a:lnTo>
                      <a:pt x="14" y="210"/>
                    </a:lnTo>
                    <a:lnTo>
                      <a:pt x="4" y="180"/>
                    </a:lnTo>
                    <a:lnTo>
                      <a:pt x="0" y="146"/>
                    </a:lnTo>
                    <a:close/>
                    <a:moveTo>
                      <a:pt x="102" y="121"/>
                    </a:moveTo>
                    <a:lnTo>
                      <a:pt x="102" y="142"/>
                    </a:lnTo>
                    <a:lnTo>
                      <a:pt x="120" y="142"/>
                    </a:lnTo>
                    <a:lnTo>
                      <a:pt x="120" y="223"/>
                    </a:lnTo>
                    <a:lnTo>
                      <a:pt x="102" y="223"/>
                    </a:lnTo>
                    <a:lnTo>
                      <a:pt x="102" y="244"/>
                    </a:lnTo>
                    <a:lnTo>
                      <a:pt x="188" y="244"/>
                    </a:lnTo>
                    <a:lnTo>
                      <a:pt x="188" y="223"/>
                    </a:lnTo>
                    <a:lnTo>
                      <a:pt x="170" y="223"/>
                    </a:lnTo>
                    <a:lnTo>
                      <a:pt x="170" y="142"/>
                    </a:lnTo>
                    <a:lnTo>
                      <a:pt x="188" y="142"/>
                    </a:lnTo>
                    <a:lnTo>
                      <a:pt x="188" y="121"/>
                    </a:lnTo>
                    <a:lnTo>
                      <a:pt x="102" y="121"/>
                    </a:lnTo>
                    <a:close/>
                    <a:moveTo>
                      <a:pt x="115" y="79"/>
                    </a:moveTo>
                    <a:lnTo>
                      <a:pt x="117" y="92"/>
                    </a:lnTo>
                    <a:lnTo>
                      <a:pt x="124" y="101"/>
                    </a:lnTo>
                    <a:lnTo>
                      <a:pt x="133" y="108"/>
                    </a:lnTo>
                    <a:lnTo>
                      <a:pt x="145" y="110"/>
                    </a:lnTo>
                    <a:lnTo>
                      <a:pt x="157" y="108"/>
                    </a:lnTo>
                    <a:lnTo>
                      <a:pt x="167" y="101"/>
                    </a:lnTo>
                    <a:lnTo>
                      <a:pt x="174" y="92"/>
                    </a:lnTo>
                    <a:lnTo>
                      <a:pt x="176" y="79"/>
                    </a:lnTo>
                    <a:lnTo>
                      <a:pt x="174" y="67"/>
                    </a:lnTo>
                    <a:lnTo>
                      <a:pt x="167" y="58"/>
                    </a:lnTo>
                    <a:lnTo>
                      <a:pt x="157" y="51"/>
                    </a:lnTo>
                    <a:lnTo>
                      <a:pt x="145" y="49"/>
                    </a:lnTo>
                    <a:lnTo>
                      <a:pt x="133" y="51"/>
                    </a:lnTo>
                    <a:lnTo>
                      <a:pt x="124" y="58"/>
                    </a:lnTo>
                    <a:lnTo>
                      <a:pt x="117" y="67"/>
                    </a:lnTo>
                    <a:lnTo>
                      <a:pt x="115" y="79"/>
                    </a:lnTo>
                    <a:close/>
                  </a:path>
                </a:pathLst>
              </a:custGeom>
              <a:solidFill>
                <a:srgbClr val="FF78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Calibri"/>
                  <a:ea typeface="Calibri"/>
                  <a:cs typeface="Calibri"/>
                  <a:sym typeface="Calibri"/>
                </a:endParaRPr>
              </a:p>
            </p:txBody>
          </p:sp>
          <p:sp>
            <p:nvSpPr>
              <p:cNvPr id="72" name="Google Shape;72;p13"/>
              <p:cNvSpPr/>
              <p:nvPr/>
            </p:nvSpPr>
            <p:spPr>
              <a:xfrm>
                <a:off x="-3380966" y="3458473"/>
                <a:ext cx="2817900" cy="5922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rgbClr val="000000"/>
                  </a:buClr>
                  <a:buSzPts val="800"/>
                  <a:buFont typeface="Calibri"/>
                  <a:buNone/>
                </a:pPr>
                <a:r>
                  <a:rPr lang="it" sz="800" b="0" i="0" u="none" strike="noStrike" cap="none">
                    <a:solidFill>
                      <a:srgbClr val="000000"/>
                    </a:solidFill>
                    <a:latin typeface="Calibri"/>
                    <a:ea typeface="Calibri"/>
                    <a:cs typeface="Calibri"/>
                    <a:sym typeface="Calibri"/>
                  </a:rPr>
                  <a:t>Meer weten?</a:t>
                </a:r>
                <a:br>
                  <a:rPr lang="it" sz="800" b="0" i="0" u="none" strike="noStrike" cap="none">
                    <a:solidFill>
                      <a:srgbClr val="000000"/>
                    </a:solidFill>
                    <a:latin typeface="Calibri"/>
                    <a:ea typeface="Calibri"/>
                    <a:cs typeface="Calibri"/>
                    <a:sym typeface="Calibri"/>
                  </a:rPr>
                </a:br>
                <a:r>
                  <a:rPr lang="it" sz="800" b="0" i="0" u="none" strike="noStrike" cap="none">
                    <a:solidFill>
                      <a:srgbClr val="000000"/>
                    </a:solidFill>
                    <a:latin typeface="Calibri"/>
                    <a:ea typeface="Calibri"/>
                    <a:cs typeface="Calibri"/>
                    <a:sym typeface="Calibri"/>
                  </a:rPr>
                  <a:t>Ga naar dia </a:t>
                </a:r>
                <a:r>
                  <a:rPr lang="it" sz="800" b="1" i="0" u="none" strike="noStrike" cap="none">
                    <a:solidFill>
                      <a:srgbClr val="000000"/>
                    </a:solidFill>
                    <a:latin typeface="Calibri"/>
                    <a:ea typeface="Calibri"/>
                    <a:cs typeface="Calibri"/>
                    <a:sym typeface="Calibri"/>
                  </a:rPr>
                  <a:t>‘Instructie dia: YouTube links’</a:t>
                </a:r>
                <a:r>
                  <a:rPr lang="it" sz="800" b="0" i="0" u="none" strike="noStrike" cap="none">
                    <a:solidFill>
                      <a:srgbClr val="000000"/>
                    </a:solidFill>
                    <a:latin typeface="Calibri"/>
                    <a:ea typeface="Calibri"/>
                    <a:cs typeface="Calibri"/>
                    <a:sym typeface="Calibri"/>
                  </a:rPr>
                  <a:t>, open deze in de diavoorstelling en klik op de gewenste video link.</a:t>
                </a:r>
                <a:endParaRPr sz="1100" b="0" i="0" u="none" strike="noStrike" cap="none">
                  <a:solidFill>
                    <a:srgbClr val="000000"/>
                  </a:solidFill>
                  <a:latin typeface="Arial"/>
                  <a:ea typeface="Arial"/>
                  <a:cs typeface="Arial"/>
                  <a:sym typeface="Arial"/>
                </a:endParaRPr>
              </a:p>
            </p:txBody>
          </p:sp>
          <p:cxnSp>
            <p:nvCxnSpPr>
              <p:cNvPr id="73" name="Google Shape;73;p13"/>
              <p:cNvCxnSpPr/>
              <p:nvPr/>
            </p:nvCxnSpPr>
            <p:spPr>
              <a:xfrm>
                <a:off x="-3740987" y="4169717"/>
                <a:ext cx="3177900" cy="0"/>
              </a:xfrm>
              <a:prstGeom prst="straightConnector1">
                <a:avLst/>
              </a:prstGeom>
              <a:noFill/>
              <a:ln w="9525" cap="flat" cmpd="sng">
                <a:solidFill>
                  <a:schemeClr val="accent1"/>
                </a:solidFill>
                <a:prstDash val="solid"/>
                <a:round/>
                <a:headEnd type="none" w="sm" len="sm"/>
                <a:tailEnd type="none" w="sm" len="sm"/>
              </a:ln>
            </p:spPr>
          </p:cxnSp>
        </p:grpSp>
        <p:sp>
          <p:nvSpPr>
            <p:cNvPr id="74" name="Google Shape;74;p13"/>
            <p:cNvSpPr/>
            <p:nvPr/>
          </p:nvSpPr>
          <p:spPr>
            <a:xfrm>
              <a:off x="12397262" y="0"/>
              <a:ext cx="3384000" cy="191700"/>
            </a:xfrm>
            <a:prstGeom prst="rect">
              <a:avLst/>
            </a:prstGeom>
            <a:noFill/>
            <a:ln>
              <a:noFill/>
            </a:ln>
          </p:spPr>
          <p:txBody>
            <a:bodyPr spcFirstLastPara="1" wrap="square" lIns="0" tIns="0" rIns="0" bIns="0" anchor="ctr" anchorCtr="0">
              <a:noAutofit/>
            </a:bodyPr>
            <a:lstStyle/>
            <a:p>
              <a:pPr marL="0" marR="0" lvl="0" indent="0" algn="l" rtl="0">
                <a:lnSpc>
                  <a:spcPct val="80000"/>
                </a:lnSpc>
                <a:spcBef>
                  <a:spcPts val="0"/>
                </a:spcBef>
                <a:spcAft>
                  <a:spcPts val="0"/>
                </a:spcAft>
                <a:buClr>
                  <a:schemeClr val="accent1"/>
                </a:buClr>
                <a:buSzPts val="1100"/>
                <a:buFont typeface="Calibri"/>
                <a:buNone/>
              </a:pPr>
              <a:r>
                <a:rPr lang="it" sz="1100" b="1" i="0" u="none" strike="noStrike" cap="none">
                  <a:solidFill>
                    <a:schemeClr val="accent1"/>
                  </a:solidFill>
                  <a:latin typeface="Calibri"/>
                  <a:ea typeface="Calibri"/>
                  <a:cs typeface="Calibri"/>
                  <a:sym typeface="Calibri"/>
                </a:rPr>
                <a:t>AFBEELDING INVOEGEN/VERANDEREN</a:t>
              </a:r>
              <a:endParaRPr sz="1100" b="0" i="0" u="none" strike="noStrike" cap="none">
                <a:solidFill>
                  <a:srgbClr val="000000"/>
                </a:solidFill>
                <a:latin typeface="Arial"/>
                <a:ea typeface="Arial"/>
                <a:cs typeface="Arial"/>
                <a:sym typeface="Arial"/>
              </a:endParaRPr>
            </a:p>
          </p:txBody>
        </p:sp>
        <p:sp>
          <p:nvSpPr>
            <p:cNvPr id="75" name="Google Shape;75;p13"/>
            <p:cNvSpPr/>
            <p:nvPr/>
          </p:nvSpPr>
          <p:spPr>
            <a:xfrm>
              <a:off x="12391601" y="366490"/>
              <a:ext cx="261000" cy="2598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800"/>
                <a:buFont typeface="Calibri"/>
                <a:buNone/>
              </a:pPr>
              <a:r>
                <a:rPr lang="it" sz="800" b="0" i="0" u="none" strike="noStrike" cap="none">
                  <a:solidFill>
                    <a:schemeClr val="lt1"/>
                  </a:solidFill>
                  <a:latin typeface="Calibri"/>
                  <a:ea typeface="Calibri"/>
                  <a:cs typeface="Calibri"/>
                  <a:sym typeface="Calibri"/>
                </a:rPr>
                <a:t>1</a:t>
              </a:r>
              <a:endParaRPr sz="1100" b="0" i="0" u="none" strike="noStrike" cap="none">
                <a:solidFill>
                  <a:srgbClr val="000000"/>
                </a:solidFill>
                <a:latin typeface="Arial"/>
                <a:ea typeface="Arial"/>
                <a:cs typeface="Arial"/>
                <a:sym typeface="Arial"/>
              </a:endParaRPr>
            </a:p>
          </p:txBody>
        </p:sp>
        <p:cxnSp>
          <p:nvCxnSpPr>
            <p:cNvPr id="76" name="Google Shape;76;p13"/>
            <p:cNvCxnSpPr/>
            <p:nvPr/>
          </p:nvCxnSpPr>
          <p:spPr>
            <a:xfrm>
              <a:off x="12397261" y="241635"/>
              <a:ext cx="3177900" cy="0"/>
            </a:xfrm>
            <a:prstGeom prst="straightConnector1">
              <a:avLst/>
            </a:prstGeom>
            <a:noFill/>
            <a:ln w="9525" cap="flat" cmpd="sng">
              <a:solidFill>
                <a:schemeClr val="accent1"/>
              </a:solidFill>
              <a:prstDash val="solid"/>
              <a:round/>
              <a:headEnd type="none" w="sm" len="sm"/>
              <a:tailEnd type="none" w="sm" len="sm"/>
            </a:ln>
          </p:spPr>
        </p:cxnSp>
        <p:cxnSp>
          <p:nvCxnSpPr>
            <p:cNvPr id="77" name="Google Shape;77;p13"/>
            <p:cNvCxnSpPr/>
            <p:nvPr/>
          </p:nvCxnSpPr>
          <p:spPr>
            <a:xfrm>
              <a:off x="12397261" y="1728059"/>
              <a:ext cx="3177900" cy="0"/>
            </a:xfrm>
            <a:prstGeom prst="straightConnector1">
              <a:avLst/>
            </a:prstGeom>
            <a:noFill/>
            <a:ln w="9525" cap="flat" cmpd="sng">
              <a:solidFill>
                <a:schemeClr val="accent1"/>
              </a:solidFill>
              <a:prstDash val="solid"/>
              <a:round/>
              <a:headEnd type="none" w="sm" len="sm"/>
              <a:tailEnd type="none" w="sm" len="sm"/>
            </a:ln>
          </p:spPr>
        </p:cxnSp>
        <p:sp>
          <p:nvSpPr>
            <p:cNvPr id="78" name="Google Shape;78;p13"/>
            <p:cNvSpPr/>
            <p:nvPr/>
          </p:nvSpPr>
          <p:spPr>
            <a:xfrm>
              <a:off x="12757282" y="432552"/>
              <a:ext cx="2817900" cy="7386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800"/>
                <a:buFont typeface="Arial"/>
                <a:buNone/>
              </a:pPr>
              <a:r>
                <a:rPr lang="it" sz="800" b="0" i="0" u="none" strike="noStrike" cap="none">
                  <a:solidFill>
                    <a:srgbClr val="000000"/>
                  </a:solidFill>
                  <a:latin typeface="Calibri"/>
                  <a:ea typeface="Calibri"/>
                  <a:cs typeface="Calibri"/>
                  <a:sym typeface="Calibri"/>
                </a:rPr>
                <a:t>Wanneer nodig, verwijder de bestaande afbeelding d.m.v. de </a:t>
              </a:r>
              <a:r>
                <a:rPr lang="it" sz="800" b="1" i="0" u="none" strike="noStrike" cap="none">
                  <a:solidFill>
                    <a:srgbClr val="000000"/>
                  </a:solidFill>
                  <a:latin typeface="Calibri"/>
                  <a:ea typeface="Calibri"/>
                  <a:cs typeface="Calibri"/>
                  <a:sym typeface="Calibri"/>
                </a:rPr>
                <a:t>‘Delete’-knop</a:t>
              </a:r>
              <a:r>
                <a:rPr lang="it" sz="800" b="0" i="0" u="none" strike="noStrike" cap="none">
                  <a:solidFill>
                    <a:srgbClr val="000000"/>
                  </a:solidFill>
                  <a:latin typeface="Calibri"/>
                  <a:ea typeface="Calibri"/>
                  <a:cs typeface="Calibri"/>
                  <a:sym typeface="Calibri"/>
                </a:rPr>
                <a:t>. Klik op het pictogram om een nieuwe afbeelding in te voegen.</a:t>
              </a:r>
              <a:br>
                <a:rPr lang="it" sz="800" b="0" i="0" u="none" strike="noStrike" cap="none">
                  <a:solidFill>
                    <a:srgbClr val="000000"/>
                  </a:solidFill>
                  <a:latin typeface="Calibri"/>
                  <a:ea typeface="Calibri"/>
                  <a:cs typeface="Calibri"/>
                  <a:sym typeface="Calibri"/>
                </a:rPr>
              </a:br>
              <a:r>
                <a:rPr lang="it" sz="800" b="0" i="1" u="none" strike="noStrike" cap="none">
                  <a:solidFill>
                    <a:srgbClr val="000000"/>
                  </a:solidFill>
                  <a:latin typeface="Calibri"/>
                  <a:ea typeface="Calibri"/>
                  <a:cs typeface="Calibri"/>
                  <a:sym typeface="Calibri"/>
                </a:rPr>
                <a:t>(zie onderstaand voorbeeld).</a:t>
              </a:r>
              <a:endParaRPr sz="800" b="0" i="0" u="none" strike="noStrike" cap="none">
                <a:solidFill>
                  <a:srgbClr val="000000"/>
                </a:solidFill>
                <a:latin typeface="Calibri"/>
                <a:ea typeface="Calibri"/>
                <a:cs typeface="Calibri"/>
                <a:sym typeface="Calibri"/>
              </a:endParaRPr>
            </a:p>
          </p:txBody>
        </p:sp>
        <p:cxnSp>
          <p:nvCxnSpPr>
            <p:cNvPr id="79" name="Google Shape;79;p13"/>
            <p:cNvCxnSpPr/>
            <p:nvPr/>
          </p:nvCxnSpPr>
          <p:spPr>
            <a:xfrm>
              <a:off x="12397261" y="4033137"/>
              <a:ext cx="3177900" cy="0"/>
            </a:xfrm>
            <a:prstGeom prst="straightConnector1">
              <a:avLst/>
            </a:prstGeom>
            <a:noFill/>
            <a:ln w="9525" cap="flat" cmpd="sng">
              <a:solidFill>
                <a:schemeClr val="accent1"/>
              </a:solidFill>
              <a:prstDash val="solid"/>
              <a:round/>
              <a:headEnd type="none" w="sm" len="sm"/>
              <a:tailEnd type="none" w="sm" len="sm"/>
            </a:ln>
          </p:spPr>
        </p:cxnSp>
        <p:sp>
          <p:nvSpPr>
            <p:cNvPr id="80" name="Google Shape;80;p13"/>
            <p:cNvSpPr/>
            <p:nvPr/>
          </p:nvSpPr>
          <p:spPr>
            <a:xfrm>
              <a:off x="12391601" y="1856524"/>
              <a:ext cx="261000" cy="2598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800"/>
                <a:buFont typeface="Calibri"/>
                <a:buNone/>
              </a:pPr>
              <a:r>
                <a:rPr lang="it" sz="800" b="0" i="0" u="none" strike="noStrike" cap="none">
                  <a:solidFill>
                    <a:schemeClr val="lt1"/>
                  </a:solidFill>
                  <a:latin typeface="Calibri"/>
                  <a:ea typeface="Calibri"/>
                  <a:cs typeface="Calibri"/>
                  <a:sym typeface="Calibri"/>
                </a:rPr>
                <a:t>2</a:t>
              </a:r>
              <a:endParaRPr sz="1100" b="0" i="0" u="none" strike="noStrike" cap="none">
                <a:solidFill>
                  <a:srgbClr val="000000"/>
                </a:solidFill>
                <a:latin typeface="Arial"/>
                <a:ea typeface="Arial"/>
                <a:cs typeface="Arial"/>
                <a:sym typeface="Arial"/>
              </a:endParaRPr>
            </a:p>
          </p:txBody>
        </p:sp>
        <p:sp>
          <p:nvSpPr>
            <p:cNvPr id="81" name="Google Shape;81;p13"/>
            <p:cNvSpPr/>
            <p:nvPr/>
          </p:nvSpPr>
          <p:spPr>
            <a:xfrm>
              <a:off x="12757282" y="1922587"/>
              <a:ext cx="2817900" cy="3180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800"/>
                <a:buFont typeface="Arial"/>
                <a:buNone/>
              </a:pPr>
              <a:r>
                <a:rPr lang="it" sz="800" b="0" i="0" u="none" strike="noStrike" cap="none">
                  <a:solidFill>
                    <a:srgbClr val="000000"/>
                  </a:solidFill>
                  <a:latin typeface="Calibri"/>
                  <a:ea typeface="Calibri"/>
                  <a:cs typeface="Calibri"/>
                  <a:sym typeface="Calibri"/>
                </a:rPr>
                <a:t>Selecteer de gewenste afbeelding</a:t>
              </a:r>
              <a:br>
                <a:rPr lang="it" sz="800" b="0" i="0" u="none" strike="noStrike" cap="none">
                  <a:solidFill>
                    <a:srgbClr val="000000"/>
                  </a:solidFill>
                  <a:latin typeface="Calibri"/>
                  <a:ea typeface="Calibri"/>
                  <a:cs typeface="Calibri"/>
                  <a:sym typeface="Calibri"/>
                </a:rPr>
              </a:br>
              <a:r>
                <a:rPr lang="it" sz="800" b="0" i="0" u="none" strike="noStrike" cap="none">
                  <a:solidFill>
                    <a:srgbClr val="000000"/>
                  </a:solidFill>
                  <a:latin typeface="Calibri"/>
                  <a:ea typeface="Calibri"/>
                  <a:cs typeface="Calibri"/>
                  <a:sym typeface="Calibri"/>
                </a:rPr>
                <a:t>en klik op </a:t>
              </a:r>
              <a:r>
                <a:rPr lang="it" sz="800" b="1" i="0" u="none" strike="noStrike" cap="none">
                  <a:solidFill>
                    <a:srgbClr val="000000"/>
                  </a:solidFill>
                  <a:latin typeface="Calibri"/>
                  <a:ea typeface="Calibri"/>
                  <a:cs typeface="Calibri"/>
                  <a:sym typeface="Calibri"/>
                </a:rPr>
                <a:t>‘Invoegen’</a:t>
              </a:r>
              <a:r>
                <a:rPr lang="it" sz="800" b="0" i="0" u="none" strike="noStrike" cap="none">
                  <a:solidFill>
                    <a:srgbClr val="000000"/>
                  </a:solidFill>
                  <a:latin typeface="Calibri"/>
                  <a:ea typeface="Calibri"/>
                  <a:cs typeface="Calibri"/>
                  <a:sym typeface="Calibri"/>
                </a:rPr>
                <a:t>.</a:t>
              </a:r>
              <a:endParaRPr sz="800" b="1" i="0" u="none" strike="noStrike" cap="none">
                <a:solidFill>
                  <a:srgbClr val="000000"/>
                </a:solidFill>
                <a:latin typeface="Calibri"/>
                <a:ea typeface="Calibri"/>
                <a:cs typeface="Calibri"/>
                <a:sym typeface="Calibri"/>
              </a:endParaRPr>
            </a:p>
          </p:txBody>
        </p:sp>
        <p:grpSp>
          <p:nvGrpSpPr>
            <p:cNvPr id="82" name="Google Shape;82;p13"/>
            <p:cNvGrpSpPr/>
            <p:nvPr/>
          </p:nvGrpSpPr>
          <p:grpSpPr>
            <a:xfrm>
              <a:off x="12757005" y="1291734"/>
              <a:ext cx="294817" cy="346796"/>
              <a:chOff x="14466489" y="1001522"/>
              <a:chExt cx="290661" cy="341906"/>
            </a:xfrm>
          </p:grpSpPr>
          <p:sp>
            <p:nvSpPr>
              <p:cNvPr id="83" name="Google Shape;83;p13"/>
              <p:cNvSpPr/>
              <p:nvPr/>
            </p:nvSpPr>
            <p:spPr>
              <a:xfrm>
                <a:off x="14466489" y="1001522"/>
                <a:ext cx="258000" cy="254100"/>
              </a:xfrm>
              <a:prstGeom prst="rect">
                <a:avLst/>
              </a:prstGeom>
              <a:solidFill>
                <a:schemeClr val="lt1"/>
              </a:solidFill>
              <a:ln w="12700" cap="flat" cmpd="sng">
                <a:solidFill>
                  <a:srgbClr val="C0C0C0"/>
                </a:solidFill>
                <a:prstDash val="solid"/>
                <a:miter lim="800000"/>
                <a:headEnd type="none" w="sm" len="sm"/>
                <a:tailEnd type="none" w="sm" len="sm"/>
              </a:ln>
            </p:spPr>
            <p:txBody>
              <a:bodyPr spcFirstLastPara="1" wrap="square" lIns="81000" tIns="0" rIns="0" bIns="0" anchor="ctr" anchorCtr="0">
                <a:noAutofit/>
              </a:bodyPr>
              <a:lstStyle/>
              <a:p>
                <a:pPr marL="0" marR="0" lvl="0" indent="0" algn="l" rtl="0">
                  <a:lnSpc>
                    <a:spcPct val="90000"/>
                  </a:lnSpc>
                  <a:spcBef>
                    <a:spcPts val="0"/>
                  </a:spcBef>
                  <a:spcAft>
                    <a:spcPts val="0"/>
                  </a:spcAft>
                  <a:buClr>
                    <a:srgbClr val="000000"/>
                  </a:buClr>
                  <a:buSzPts val="600"/>
                  <a:buFont typeface="Arial"/>
                  <a:buNone/>
                </a:pPr>
                <a:endParaRPr sz="600" b="0" i="0" u="none" strike="noStrike" cap="none">
                  <a:solidFill>
                    <a:schemeClr val="dk1"/>
                  </a:solidFill>
                  <a:latin typeface="Arial"/>
                  <a:ea typeface="Arial"/>
                  <a:cs typeface="Arial"/>
                  <a:sym typeface="Arial"/>
                </a:endParaRPr>
              </a:p>
            </p:txBody>
          </p:sp>
          <p:sp>
            <p:nvSpPr>
              <p:cNvPr id="84" name="Google Shape;84;p13"/>
              <p:cNvSpPr/>
              <p:nvPr/>
            </p:nvSpPr>
            <p:spPr>
              <a:xfrm>
                <a:off x="14623627" y="1033630"/>
                <a:ext cx="71100" cy="71100"/>
              </a:xfrm>
              <a:prstGeom prst="ellipse">
                <a:avLst/>
              </a:prstGeom>
              <a:solidFill>
                <a:srgbClr val="F1D8A5"/>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Calibri"/>
                  <a:ea typeface="Calibri"/>
                  <a:cs typeface="Calibri"/>
                  <a:sym typeface="Calibri"/>
                </a:endParaRPr>
              </a:p>
            </p:txBody>
          </p:sp>
          <p:sp>
            <p:nvSpPr>
              <p:cNvPr id="85" name="Google Shape;85;p13"/>
              <p:cNvSpPr/>
              <p:nvPr/>
            </p:nvSpPr>
            <p:spPr>
              <a:xfrm rot="2700000">
                <a:off x="14498835" y="1157867"/>
                <a:ext cx="168652" cy="147541"/>
              </a:xfrm>
              <a:custGeom>
                <a:avLst/>
                <a:gdLst/>
                <a:ahLst/>
                <a:cxnLst/>
                <a:rect l="l" t="t" r="r" b="b"/>
                <a:pathLst>
                  <a:path w="168558" h="147459" extrusionOk="0">
                    <a:moveTo>
                      <a:pt x="12837" y="12836"/>
                    </a:moveTo>
                    <a:cubicBezTo>
                      <a:pt x="20768" y="4905"/>
                      <a:pt x="31724" y="0"/>
                      <a:pt x="43826" y="0"/>
                    </a:cubicBezTo>
                    <a:lnTo>
                      <a:pt x="168558" y="0"/>
                    </a:lnTo>
                    <a:lnTo>
                      <a:pt x="21099" y="147459"/>
                    </a:lnTo>
                    <a:lnTo>
                      <a:pt x="0" y="126361"/>
                    </a:lnTo>
                    <a:lnTo>
                      <a:pt x="0" y="43826"/>
                    </a:lnTo>
                    <a:cubicBezTo>
                      <a:pt x="1" y="31723"/>
                      <a:pt x="4906" y="20767"/>
                      <a:pt x="12837" y="12836"/>
                    </a:cubicBezTo>
                    <a:close/>
                  </a:path>
                </a:pathLst>
              </a:custGeom>
              <a:solidFill>
                <a:srgbClr val="C9D8E9"/>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Calibri"/>
                  <a:ea typeface="Calibri"/>
                  <a:cs typeface="Calibri"/>
                  <a:sym typeface="Calibri"/>
                </a:endParaRPr>
              </a:p>
            </p:txBody>
          </p:sp>
          <p:sp>
            <p:nvSpPr>
              <p:cNvPr id="86" name="Google Shape;86;p13"/>
              <p:cNvSpPr/>
              <p:nvPr/>
            </p:nvSpPr>
            <p:spPr>
              <a:xfrm>
                <a:off x="14601150" y="1145314"/>
                <a:ext cx="156000" cy="116700"/>
              </a:xfrm>
              <a:prstGeom prst="roundRect">
                <a:avLst>
                  <a:gd name="adj" fmla="val 16667"/>
                </a:avLst>
              </a:prstGeom>
              <a:solidFill>
                <a:schemeClr val="lt1"/>
              </a:solidFill>
              <a:ln w="19050" cap="flat" cmpd="sng">
                <a:solidFill>
                  <a:srgbClr val="8AADD0"/>
                </a:solidFill>
                <a:prstDash val="solid"/>
                <a:miter lim="800000"/>
                <a:headEnd type="none" w="sm" len="sm"/>
                <a:tailEnd type="none" w="sm" len="sm"/>
              </a:ln>
            </p:spPr>
            <p:txBody>
              <a:bodyPr spcFirstLastPara="1" wrap="square" lIns="81000" tIns="0" rIns="0" bIns="0" anchor="ctr" anchorCtr="0">
                <a:noAutofit/>
              </a:bodyPr>
              <a:lstStyle/>
              <a:p>
                <a:pPr marL="0" marR="0" lvl="0" indent="0" algn="l" rtl="0">
                  <a:lnSpc>
                    <a:spcPct val="90000"/>
                  </a:lnSpc>
                  <a:spcBef>
                    <a:spcPts val="0"/>
                  </a:spcBef>
                  <a:spcAft>
                    <a:spcPts val="0"/>
                  </a:spcAft>
                  <a:buClr>
                    <a:srgbClr val="000000"/>
                  </a:buClr>
                  <a:buSzPts val="600"/>
                  <a:buFont typeface="Arial"/>
                  <a:buNone/>
                </a:pPr>
                <a:endParaRPr sz="600" b="0" i="0" u="none" strike="noStrike" cap="none">
                  <a:solidFill>
                    <a:schemeClr val="dk1"/>
                  </a:solidFill>
                  <a:latin typeface="Arial"/>
                  <a:ea typeface="Arial"/>
                  <a:cs typeface="Arial"/>
                  <a:sym typeface="Arial"/>
                </a:endParaRPr>
              </a:p>
            </p:txBody>
          </p:sp>
          <p:cxnSp>
            <p:nvCxnSpPr>
              <p:cNvPr id="87" name="Google Shape;87;p13"/>
              <p:cNvCxnSpPr/>
              <p:nvPr/>
            </p:nvCxnSpPr>
            <p:spPr>
              <a:xfrm>
                <a:off x="14637491" y="1308665"/>
                <a:ext cx="83400" cy="0"/>
              </a:xfrm>
              <a:prstGeom prst="straightConnector1">
                <a:avLst/>
              </a:prstGeom>
              <a:solidFill>
                <a:schemeClr val="lt1"/>
              </a:solidFill>
              <a:ln w="19050" cap="flat" cmpd="sng">
                <a:solidFill>
                  <a:srgbClr val="8AADD0"/>
                </a:solidFill>
                <a:prstDash val="solid"/>
                <a:miter lim="800000"/>
                <a:headEnd type="none" w="sm" len="sm"/>
                <a:tailEnd type="none" w="sm" len="sm"/>
              </a:ln>
            </p:spPr>
          </p:cxnSp>
          <p:cxnSp>
            <p:nvCxnSpPr>
              <p:cNvPr id="88" name="Google Shape;88;p13"/>
              <p:cNvCxnSpPr>
                <a:stCxn id="86" idx="2"/>
              </p:cNvCxnSpPr>
              <p:nvPr/>
            </p:nvCxnSpPr>
            <p:spPr>
              <a:xfrm flipH="1">
                <a:off x="14678850" y="1262014"/>
                <a:ext cx="300" cy="43500"/>
              </a:xfrm>
              <a:prstGeom prst="straightConnector1">
                <a:avLst/>
              </a:prstGeom>
              <a:solidFill>
                <a:schemeClr val="lt1"/>
              </a:solidFill>
              <a:ln w="19050" cap="flat" cmpd="sng">
                <a:solidFill>
                  <a:srgbClr val="8AADD0"/>
                </a:solidFill>
                <a:prstDash val="solid"/>
                <a:miter lim="800000"/>
                <a:headEnd type="none" w="sm" len="sm"/>
                <a:tailEnd type="none" w="sm" len="sm"/>
              </a:ln>
            </p:spPr>
          </p:cxnSp>
        </p:grpSp>
        <p:sp>
          <p:nvSpPr>
            <p:cNvPr id="89" name="Google Shape;89;p13"/>
            <p:cNvSpPr/>
            <p:nvPr/>
          </p:nvSpPr>
          <p:spPr>
            <a:xfrm>
              <a:off x="12391601" y="2768077"/>
              <a:ext cx="261000" cy="2598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lt1"/>
                </a:buClr>
                <a:buSzPts val="800"/>
                <a:buFont typeface="Calibri"/>
                <a:buNone/>
              </a:pPr>
              <a:r>
                <a:rPr lang="it" sz="800" b="0" i="0" u="none" strike="noStrike" cap="none">
                  <a:solidFill>
                    <a:schemeClr val="lt1"/>
                  </a:solidFill>
                  <a:latin typeface="Calibri"/>
                  <a:ea typeface="Calibri"/>
                  <a:cs typeface="Calibri"/>
                  <a:sym typeface="Calibri"/>
                </a:rPr>
                <a:t>3</a:t>
              </a:r>
              <a:endParaRPr sz="1100" b="0" i="0" u="none" strike="noStrike" cap="none">
                <a:solidFill>
                  <a:srgbClr val="000000"/>
                </a:solidFill>
                <a:latin typeface="Arial"/>
                <a:ea typeface="Arial"/>
                <a:cs typeface="Arial"/>
                <a:sym typeface="Arial"/>
              </a:endParaRPr>
            </a:p>
          </p:txBody>
        </p:sp>
        <p:sp>
          <p:nvSpPr>
            <p:cNvPr id="90" name="Google Shape;90;p13"/>
            <p:cNvSpPr/>
            <p:nvPr/>
          </p:nvSpPr>
          <p:spPr>
            <a:xfrm>
              <a:off x="12757283" y="2834141"/>
              <a:ext cx="2817900" cy="316500"/>
            </a:xfrm>
            <a:prstGeom prst="rect">
              <a:avLst/>
            </a:prstGeom>
            <a:noFill/>
            <a:ln>
              <a:noFill/>
            </a:ln>
          </p:spPr>
          <p:txBody>
            <a:bodyPr spcFirstLastPara="1" wrap="square" lIns="0" tIns="0" rIns="0" bIns="0" anchor="t" anchorCtr="0">
              <a:noAutofit/>
            </a:bodyPr>
            <a:lstStyle/>
            <a:p>
              <a:pPr marL="0" marR="0" lvl="0" indent="0" algn="l" rtl="0">
                <a:lnSpc>
                  <a:spcPct val="90000"/>
                </a:lnSpc>
                <a:spcBef>
                  <a:spcPts val="0"/>
                </a:spcBef>
                <a:spcAft>
                  <a:spcPts val="0"/>
                </a:spcAft>
                <a:buClr>
                  <a:schemeClr val="accent1"/>
                </a:buClr>
                <a:buSzPts val="800"/>
                <a:buFont typeface="Arial"/>
                <a:buNone/>
              </a:pPr>
              <a:r>
                <a:rPr lang="it" sz="800" b="0" i="0" u="none" strike="noStrike" cap="none">
                  <a:solidFill>
                    <a:srgbClr val="000000"/>
                  </a:solidFill>
                  <a:latin typeface="Calibri"/>
                  <a:ea typeface="Calibri"/>
                  <a:cs typeface="Calibri"/>
                  <a:sym typeface="Calibri"/>
                </a:rPr>
                <a:t>Klik met de rechter muisknop op de afbeelding en kies </a:t>
              </a:r>
              <a:r>
                <a:rPr lang="it" sz="800" b="1" i="0" u="none" strike="noStrike" cap="none">
                  <a:solidFill>
                    <a:srgbClr val="000000"/>
                  </a:solidFill>
                  <a:latin typeface="Calibri"/>
                  <a:ea typeface="Calibri"/>
                  <a:cs typeface="Calibri"/>
                  <a:sym typeface="Calibri"/>
                </a:rPr>
                <a:t>´Naar achtergrond´</a:t>
              </a:r>
              <a:r>
                <a:rPr lang="it" sz="800" b="0" i="0" u="none" strike="noStrike" cap="none">
                  <a:solidFill>
                    <a:srgbClr val="000000"/>
                  </a:solidFill>
                  <a:latin typeface="Calibri"/>
                  <a:ea typeface="Calibri"/>
                  <a:cs typeface="Calibri"/>
                  <a:sym typeface="Calibri"/>
                </a:rPr>
                <a:t>.</a:t>
              </a:r>
              <a:endParaRPr sz="800" b="1" i="0" u="none" strike="noStrike" cap="none">
                <a:solidFill>
                  <a:srgbClr val="000000"/>
                </a:solidFill>
                <a:latin typeface="Calibri"/>
                <a:ea typeface="Calibri"/>
                <a:cs typeface="Calibri"/>
                <a:sym typeface="Calibri"/>
              </a:endParaRPr>
            </a:p>
          </p:txBody>
        </p:sp>
        <p:cxnSp>
          <p:nvCxnSpPr>
            <p:cNvPr id="91" name="Google Shape;91;p13"/>
            <p:cNvCxnSpPr/>
            <p:nvPr/>
          </p:nvCxnSpPr>
          <p:spPr>
            <a:xfrm>
              <a:off x="12397261" y="2649915"/>
              <a:ext cx="3177900" cy="0"/>
            </a:xfrm>
            <a:prstGeom prst="straightConnector1">
              <a:avLst/>
            </a:prstGeom>
            <a:noFill/>
            <a:ln w="9525" cap="flat" cmpd="sng">
              <a:solidFill>
                <a:schemeClr val="accent1"/>
              </a:solidFill>
              <a:prstDash val="solid"/>
              <a:round/>
              <a:headEnd type="none" w="sm" len="sm"/>
              <a:tailEnd type="none" w="sm" len="sm"/>
            </a:ln>
          </p:spPr>
        </p:cxnSp>
        <p:grpSp>
          <p:nvGrpSpPr>
            <p:cNvPr id="92" name="Google Shape;92;p13"/>
            <p:cNvGrpSpPr/>
            <p:nvPr/>
          </p:nvGrpSpPr>
          <p:grpSpPr>
            <a:xfrm>
              <a:off x="12757281" y="2296644"/>
              <a:ext cx="825600" cy="209400"/>
              <a:chOff x="13504623" y="2444818"/>
              <a:chExt cx="825600" cy="209400"/>
            </a:xfrm>
          </p:grpSpPr>
          <p:sp>
            <p:nvSpPr>
              <p:cNvPr id="93" name="Google Shape;93;p13"/>
              <p:cNvSpPr/>
              <p:nvPr/>
            </p:nvSpPr>
            <p:spPr>
              <a:xfrm>
                <a:off x="13504623" y="2444818"/>
                <a:ext cx="825600" cy="209400"/>
              </a:xfrm>
              <a:prstGeom prst="rect">
                <a:avLst/>
              </a:prstGeom>
              <a:solidFill>
                <a:srgbClr val="FFFFFF"/>
              </a:solidFill>
              <a:ln w="12700" cap="flat" cmpd="sng">
                <a:solidFill>
                  <a:srgbClr val="D1D1D1"/>
                </a:solidFill>
                <a:prstDash val="solid"/>
                <a:miter lim="800000"/>
                <a:headEnd type="none" w="sm" len="sm"/>
                <a:tailEnd type="none" w="sm" len="sm"/>
              </a:ln>
            </p:spPr>
            <p:txBody>
              <a:bodyPr spcFirstLastPara="1" wrap="square" lIns="81000" tIns="0" rIns="0" bIns="0" anchor="ctr" anchorCtr="0">
                <a:noAutofit/>
              </a:bodyPr>
              <a:lstStyle/>
              <a:p>
                <a:pPr marL="0" marR="0" lvl="0" indent="0" algn="l" rtl="0">
                  <a:lnSpc>
                    <a:spcPct val="90000"/>
                  </a:lnSpc>
                  <a:spcBef>
                    <a:spcPts val="0"/>
                  </a:spcBef>
                  <a:spcAft>
                    <a:spcPts val="0"/>
                  </a:spcAft>
                  <a:buClr>
                    <a:srgbClr val="000000"/>
                  </a:buClr>
                  <a:buSzPts val="600"/>
                  <a:buFont typeface="Arial"/>
                  <a:buNone/>
                </a:pPr>
                <a:r>
                  <a:rPr lang="it" sz="600" b="0" i="0" u="none" strike="noStrike" cap="none">
                    <a:solidFill>
                      <a:schemeClr val="dk1"/>
                    </a:solidFill>
                    <a:latin typeface="Arial"/>
                    <a:ea typeface="Arial"/>
                    <a:cs typeface="Arial"/>
                    <a:sym typeface="Arial"/>
                  </a:rPr>
                  <a:t>Invoegen</a:t>
                </a:r>
                <a:endParaRPr sz="1100" b="0" i="0" u="none" strike="noStrike" cap="none">
                  <a:solidFill>
                    <a:srgbClr val="000000"/>
                  </a:solidFill>
                  <a:latin typeface="Arial"/>
                  <a:ea typeface="Arial"/>
                  <a:cs typeface="Arial"/>
                  <a:sym typeface="Arial"/>
                </a:endParaRPr>
              </a:p>
            </p:txBody>
          </p:sp>
          <p:cxnSp>
            <p:nvCxnSpPr>
              <p:cNvPr id="94" name="Google Shape;94;p13"/>
              <p:cNvCxnSpPr/>
              <p:nvPr/>
            </p:nvCxnSpPr>
            <p:spPr>
              <a:xfrm>
                <a:off x="14155269" y="2477218"/>
                <a:ext cx="0" cy="142800"/>
              </a:xfrm>
              <a:prstGeom prst="straightConnector1">
                <a:avLst/>
              </a:prstGeom>
              <a:noFill/>
              <a:ln w="9525" cap="flat" cmpd="sng">
                <a:solidFill>
                  <a:srgbClr val="44546A"/>
                </a:solidFill>
                <a:prstDash val="solid"/>
                <a:round/>
                <a:headEnd type="none" w="sm" len="sm"/>
                <a:tailEnd type="none" w="sm" len="sm"/>
              </a:ln>
            </p:spPr>
          </p:cxnSp>
          <p:sp>
            <p:nvSpPr>
              <p:cNvPr id="95" name="Google Shape;95;p13"/>
              <p:cNvSpPr/>
              <p:nvPr/>
            </p:nvSpPr>
            <p:spPr>
              <a:xfrm rot="10800000">
                <a:off x="14195955" y="2529019"/>
                <a:ext cx="87000" cy="51000"/>
              </a:xfrm>
              <a:prstGeom prst="triangle">
                <a:avLst>
                  <a:gd name="adj" fmla="val 50000"/>
                </a:avLst>
              </a:prstGeom>
              <a:solidFill>
                <a:srgbClr val="00000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1" i="0" u="none" strike="noStrike" cap="none">
                  <a:solidFill>
                    <a:schemeClr val="dk1"/>
                  </a:solidFill>
                  <a:latin typeface="Calibri"/>
                  <a:ea typeface="Calibri"/>
                  <a:cs typeface="Calibri"/>
                  <a:sym typeface="Calibri"/>
                </a:endParaRPr>
              </a:p>
            </p:txBody>
          </p:sp>
        </p:grpSp>
      </p:grpSp>
      <p:sp>
        <p:nvSpPr>
          <p:cNvPr id="96" name="Google Shape;96;p13"/>
          <p:cNvSpPr>
            <a:spLocks noGrp="1"/>
          </p:cNvSpPr>
          <p:nvPr>
            <p:ph type="pic" idx="2"/>
          </p:nvPr>
        </p:nvSpPr>
        <p:spPr>
          <a:xfrm>
            <a:off x="393933" y="1157246"/>
            <a:ext cx="1951800" cy="2406300"/>
          </a:xfrm>
          <a:prstGeom prst="roundRect">
            <a:avLst>
              <a:gd name="adj" fmla="val 2713"/>
            </a:avLst>
          </a:prstGeom>
          <a:solidFill>
            <a:srgbClr val="F2F2F2"/>
          </a:solidFill>
          <a:ln>
            <a:noFill/>
          </a:ln>
        </p:spPr>
      </p:sp>
      <p:sp>
        <p:nvSpPr>
          <p:cNvPr id="97" name="Google Shape;97;p13"/>
          <p:cNvSpPr>
            <a:spLocks noGrp="1"/>
          </p:cNvSpPr>
          <p:nvPr>
            <p:ph type="pic" idx="3"/>
          </p:nvPr>
        </p:nvSpPr>
        <p:spPr>
          <a:xfrm>
            <a:off x="2533465" y="1157246"/>
            <a:ext cx="1951800" cy="2406300"/>
          </a:xfrm>
          <a:prstGeom prst="roundRect">
            <a:avLst>
              <a:gd name="adj" fmla="val 2713"/>
            </a:avLst>
          </a:prstGeom>
          <a:solidFill>
            <a:srgbClr val="F2F2F2"/>
          </a:solidFill>
          <a:ln>
            <a:noFill/>
          </a:ln>
        </p:spPr>
      </p:sp>
      <p:sp>
        <p:nvSpPr>
          <p:cNvPr id="98" name="Google Shape;98;p13"/>
          <p:cNvSpPr>
            <a:spLocks noGrp="1"/>
          </p:cNvSpPr>
          <p:nvPr>
            <p:ph type="pic" idx="4"/>
          </p:nvPr>
        </p:nvSpPr>
        <p:spPr>
          <a:xfrm>
            <a:off x="4669591" y="1157246"/>
            <a:ext cx="1951800" cy="2406300"/>
          </a:xfrm>
          <a:prstGeom prst="roundRect">
            <a:avLst>
              <a:gd name="adj" fmla="val 2713"/>
            </a:avLst>
          </a:prstGeom>
          <a:solidFill>
            <a:srgbClr val="F2F2F2"/>
          </a:solidFill>
          <a:ln>
            <a:noFill/>
          </a:ln>
        </p:spPr>
      </p:sp>
      <p:sp>
        <p:nvSpPr>
          <p:cNvPr id="99" name="Google Shape;99;p13"/>
          <p:cNvSpPr>
            <a:spLocks noGrp="1"/>
          </p:cNvSpPr>
          <p:nvPr>
            <p:ph type="pic" idx="5"/>
          </p:nvPr>
        </p:nvSpPr>
        <p:spPr>
          <a:xfrm>
            <a:off x="6805716" y="1157246"/>
            <a:ext cx="1951800" cy="2406300"/>
          </a:xfrm>
          <a:prstGeom prst="roundRect">
            <a:avLst>
              <a:gd name="adj" fmla="val 2713"/>
            </a:avLst>
          </a:prstGeom>
          <a:solidFill>
            <a:srgbClr val="F2F2F2"/>
          </a:solidFill>
          <a:ln>
            <a:noFill/>
          </a:ln>
        </p:spPr>
      </p:sp>
      <p:sp>
        <p:nvSpPr>
          <p:cNvPr id="100" name="Google Shape;100;p13"/>
          <p:cNvSpPr txBox="1">
            <a:spLocks noGrp="1"/>
          </p:cNvSpPr>
          <p:nvPr>
            <p:ph type="body" idx="1"/>
          </p:nvPr>
        </p:nvSpPr>
        <p:spPr>
          <a:xfrm>
            <a:off x="393933" y="3775700"/>
            <a:ext cx="1959000" cy="1102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500"/>
              </a:spcBef>
              <a:spcAft>
                <a:spcPts val="0"/>
              </a:spcAft>
              <a:buSzPts val="1500"/>
              <a:buFont typeface="Calibri"/>
              <a:buNone/>
              <a:defRPr b="0"/>
            </a:lvl1pPr>
            <a:lvl2pPr marL="914400" lvl="1" indent="-323850" algn="l">
              <a:lnSpc>
                <a:spcPct val="100000"/>
              </a:lnSpc>
              <a:spcBef>
                <a:spcPts val="500"/>
              </a:spcBef>
              <a:spcAft>
                <a:spcPts val="0"/>
              </a:spcAft>
              <a:buSzPts val="1500"/>
              <a:buFont typeface="Calibri"/>
              <a:buChar char="▪"/>
              <a:defRPr/>
            </a:lvl2pPr>
            <a:lvl3pPr marL="1371600" lvl="2" indent="-323850" algn="l">
              <a:lnSpc>
                <a:spcPct val="100000"/>
              </a:lnSpc>
              <a:spcBef>
                <a:spcPts val="500"/>
              </a:spcBef>
              <a:spcAft>
                <a:spcPts val="0"/>
              </a:spcAft>
              <a:buClr>
                <a:schemeClr val="dk1"/>
              </a:buClr>
              <a:buSzPts val="1500"/>
              <a:buFont typeface="Calibri"/>
              <a:buChar char="-"/>
              <a:defRPr/>
            </a:lvl3pPr>
            <a:lvl4pPr marL="1828800" lvl="3" indent="-323850" algn="l">
              <a:lnSpc>
                <a:spcPct val="100000"/>
              </a:lnSpc>
              <a:spcBef>
                <a:spcPts val="500"/>
              </a:spcBef>
              <a:spcAft>
                <a:spcPts val="0"/>
              </a:spcAft>
              <a:buClr>
                <a:schemeClr val="dk1"/>
              </a:buClr>
              <a:buSzPts val="1500"/>
              <a:buFont typeface="Calibri"/>
              <a:buChar char="-"/>
              <a:defRPr/>
            </a:lvl4pPr>
            <a:lvl5pPr marL="2286000" lvl="4" indent="-323850" algn="l">
              <a:lnSpc>
                <a:spcPct val="100000"/>
              </a:lnSpc>
              <a:spcBef>
                <a:spcPts val="500"/>
              </a:spcBef>
              <a:spcAft>
                <a:spcPts val="0"/>
              </a:spcAft>
              <a:buSzPts val="1500"/>
              <a:buChar char="-"/>
              <a:defRPr/>
            </a:lvl5pPr>
            <a:lvl6pPr marL="2743200" lvl="5" indent="-323850" algn="ctr">
              <a:lnSpc>
                <a:spcPct val="100000"/>
              </a:lnSpc>
              <a:spcBef>
                <a:spcPts val="500"/>
              </a:spcBef>
              <a:spcAft>
                <a:spcPts val="0"/>
              </a:spcAft>
              <a:buSzPts val="1500"/>
              <a:buChar char="-"/>
              <a:defRPr/>
            </a:lvl6pPr>
            <a:lvl7pPr marL="3200400" lvl="6" indent="-323850" algn="l">
              <a:lnSpc>
                <a:spcPct val="100000"/>
              </a:lnSpc>
              <a:spcBef>
                <a:spcPts val="500"/>
              </a:spcBef>
              <a:spcAft>
                <a:spcPts val="0"/>
              </a:spcAft>
              <a:buClr>
                <a:schemeClr val="dk1"/>
              </a:buClr>
              <a:buSzPts val="1500"/>
              <a:buChar char="-"/>
              <a:defRPr/>
            </a:lvl7pPr>
            <a:lvl8pPr marL="3657600" lvl="7" indent="-323850" algn="l">
              <a:lnSpc>
                <a:spcPct val="100000"/>
              </a:lnSpc>
              <a:spcBef>
                <a:spcPts val="500"/>
              </a:spcBef>
              <a:spcAft>
                <a:spcPts val="0"/>
              </a:spcAft>
              <a:buClr>
                <a:schemeClr val="dk1"/>
              </a:buClr>
              <a:buSzPts val="1500"/>
              <a:buChar char="-"/>
              <a:defRPr/>
            </a:lvl8pPr>
            <a:lvl9pPr marL="4114800" lvl="8" indent="-323850" algn="l">
              <a:lnSpc>
                <a:spcPct val="100000"/>
              </a:lnSpc>
              <a:spcBef>
                <a:spcPts val="500"/>
              </a:spcBef>
              <a:spcAft>
                <a:spcPts val="500"/>
              </a:spcAft>
              <a:buClr>
                <a:schemeClr val="dk1"/>
              </a:buClr>
              <a:buSzPts val="1500"/>
              <a:buChar char="-"/>
              <a:defRPr/>
            </a:lvl9pPr>
          </a:lstStyle>
          <a:p>
            <a:endParaRPr/>
          </a:p>
        </p:txBody>
      </p:sp>
      <p:sp>
        <p:nvSpPr>
          <p:cNvPr id="101" name="Google Shape;101;p13"/>
          <p:cNvSpPr txBox="1">
            <a:spLocks noGrp="1"/>
          </p:cNvSpPr>
          <p:nvPr>
            <p:ph type="body" idx="6"/>
          </p:nvPr>
        </p:nvSpPr>
        <p:spPr>
          <a:xfrm>
            <a:off x="2526652" y="3775700"/>
            <a:ext cx="1959000" cy="1102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500"/>
              </a:spcBef>
              <a:spcAft>
                <a:spcPts val="0"/>
              </a:spcAft>
              <a:buSzPts val="1500"/>
              <a:buFont typeface="Calibri"/>
              <a:buNone/>
              <a:defRPr b="0"/>
            </a:lvl1pPr>
            <a:lvl2pPr marL="914400" lvl="1" indent="-323850" algn="l">
              <a:lnSpc>
                <a:spcPct val="100000"/>
              </a:lnSpc>
              <a:spcBef>
                <a:spcPts val="500"/>
              </a:spcBef>
              <a:spcAft>
                <a:spcPts val="0"/>
              </a:spcAft>
              <a:buSzPts val="1500"/>
              <a:buFont typeface="Calibri"/>
              <a:buChar char="▪"/>
              <a:defRPr/>
            </a:lvl2pPr>
            <a:lvl3pPr marL="1371600" lvl="2" indent="-323850" algn="l">
              <a:lnSpc>
                <a:spcPct val="100000"/>
              </a:lnSpc>
              <a:spcBef>
                <a:spcPts val="500"/>
              </a:spcBef>
              <a:spcAft>
                <a:spcPts val="0"/>
              </a:spcAft>
              <a:buClr>
                <a:schemeClr val="dk1"/>
              </a:buClr>
              <a:buSzPts val="1500"/>
              <a:buFont typeface="Calibri"/>
              <a:buChar char="-"/>
              <a:defRPr/>
            </a:lvl3pPr>
            <a:lvl4pPr marL="1828800" lvl="3" indent="-323850" algn="l">
              <a:lnSpc>
                <a:spcPct val="100000"/>
              </a:lnSpc>
              <a:spcBef>
                <a:spcPts val="500"/>
              </a:spcBef>
              <a:spcAft>
                <a:spcPts val="0"/>
              </a:spcAft>
              <a:buClr>
                <a:schemeClr val="dk1"/>
              </a:buClr>
              <a:buSzPts val="1500"/>
              <a:buFont typeface="Calibri"/>
              <a:buChar char="-"/>
              <a:defRPr/>
            </a:lvl4pPr>
            <a:lvl5pPr marL="2286000" lvl="4" indent="-323850" algn="l">
              <a:lnSpc>
                <a:spcPct val="100000"/>
              </a:lnSpc>
              <a:spcBef>
                <a:spcPts val="500"/>
              </a:spcBef>
              <a:spcAft>
                <a:spcPts val="0"/>
              </a:spcAft>
              <a:buSzPts val="1500"/>
              <a:buChar char="-"/>
              <a:defRPr/>
            </a:lvl5pPr>
            <a:lvl6pPr marL="2743200" lvl="5" indent="-323850" algn="ctr">
              <a:lnSpc>
                <a:spcPct val="100000"/>
              </a:lnSpc>
              <a:spcBef>
                <a:spcPts val="500"/>
              </a:spcBef>
              <a:spcAft>
                <a:spcPts val="0"/>
              </a:spcAft>
              <a:buSzPts val="1500"/>
              <a:buChar char="-"/>
              <a:defRPr/>
            </a:lvl6pPr>
            <a:lvl7pPr marL="3200400" lvl="6" indent="-323850" algn="l">
              <a:lnSpc>
                <a:spcPct val="100000"/>
              </a:lnSpc>
              <a:spcBef>
                <a:spcPts val="500"/>
              </a:spcBef>
              <a:spcAft>
                <a:spcPts val="0"/>
              </a:spcAft>
              <a:buClr>
                <a:schemeClr val="dk1"/>
              </a:buClr>
              <a:buSzPts val="1500"/>
              <a:buChar char="-"/>
              <a:defRPr/>
            </a:lvl7pPr>
            <a:lvl8pPr marL="3657600" lvl="7" indent="-323850" algn="l">
              <a:lnSpc>
                <a:spcPct val="100000"/>
              </a:lnSpc>
              <a:spcBef>
                <a:spcPts val="500"/>
              </a:spcBef>
              <a:spcAft>
                <a:spcPts val="0"/>
              </a:spcAft>
              <a:buClr>
                <a:schemeClr val="dk1"/>
              </a:buClr>
              <a:buSzPts val="1500"/>
              <a:buChar char="-"/>
              <a:defRPr/>
            </a:lvl8pPr>
            <a:lvl9pPr marL="4114800" lvl="8" indent="-323850" algn="l">
              <a:lnSpc>
                <a:spcPct val="100000"/>
              </a:lnSpc>
              <a:spcBef>
                <a:spcPts val="500"/>
              </a:spcBef>
              <a:spcAft>
                <a:spcPts val="500"/>
              </a:spcAft>
              <a:buClr>
                <a:schemeClr val="dk1"/>
              </a:buClr>
              <a:buSzPts val="1500"/>
              <a:buChar char="-"/>
              <a:defRPr/>
            </a:lvl9pPr>
          </a:lstStyle>
          <a:p>
            <a:endParaRPr/>
          </a:p>
        </p:txBody>
      </p:sp>
      <p:sp>
        <p:nvSpPr>
          <p:cNvPr id="102" name="Google Shape;102;p13"/>
          <p:cNvSpPr txBox="1">
            <a:spLocks noGrp="1"/>
          </p:cNvSpPr>
          <p:nvPr>
            <p:ph type="body" idx="7"/>
          </p:nvPr>
        </p:nvSpPr>
        <p:spPr>
          <a:xfrm>
            <a:off x="4662778" y="3775700"/>
            <a:ext cx="1959000" cy="1102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500"/>
              </a:spcBef>
              <a:spcAft>
                <a:spcPts val="0"/>
              </a:spcAft>
              <a:buSzPts val="1500"/>
              <a:buFont typeface="Calibri"/>
              <a:buNone/>
              <a:defRPr b="0"/>
            </a:lvl1pPr>
            <a:lvl2pPr marL="914400" lvl="1" indent="-323850" algn="l">
              <a:lnSpc>
                <a:spcPct val="100000"/>
              </a:lnSpc>
              <a:spcBef>
                <a:spcPts val="500"/>
              </a:spcBef>
              <a:spcAft>
                <a:spcPts val="0"/>
              </a:spcAft>
              <a:buSzPts val="1500"/>
              <a:buFont typeface="Calibri"/>
              <a:buChar char="▪"/>
              <a:defRPr/>
            </a:lvl2pPr>
            <a:lvl3pPr marL="1371600" lvl="2" indent="-323850" algn="l">
              <a:lnSpc>
                <a:spcPct val="100000"/>
              </a:lnSpc>
              <a:spcBef>
                <a:spcPts val="500"/>
              </a:spcBef>
              <a:spcAft>
                <a:spcPts val="0"/>
              </a:spcAft>
              <a:buClr>
                <a:schemeClr val="dk1"/>
              </a:buClr>
              <a:buSzPts val="1500"/>
              <a:buFont typeface="Calibri"/>
              <a:buChar char="-"/>
              <a:defRPr/>
            </a:lvl3pPr>
            <a:lvl4pPr marL="1828800" lvl="3" indent="-323850" algn="l">
              <a:lnSpc>
                <a:spcPct val="100000"/>
              </a:lnSpc>
              <a:spcBef>
                <a:spcPts val="500"/>
              </a:spcBef>
              <a:spcAft>
                <a:spcPts val="0"/>
              </a:spcAft>
              <a:buClr>
                <a:schemeClr val="dk1"/>
              </a:buClr>
              <a:buSzPts val="1500"/>
              <a:buFont typeface="Calibri"/>
              <a:buChar char="-"/>
              <a:defRPr/>
            </a:lvl4pPr>
            <a:lvl5pPr marL="2286000" lvl="4" indent="-323850" algn="l">
              <a:lnSpc>
                <a:spcPct val="100000"/>
              </a:lnSpc>
              <a:spcBef>
                <a:spcPts val="500"/>
              </a:spcBef>
              <a:spcAft>
                <a:spcPts val="0"/>
              </a:spcAft>
              <a:buSzPts val="1500"/>
              <a:buChar char="-"/>
              <a:defRPr/>
            </a:lvl5pPr>
            <a:lvl6pPr marL="2743200" lvl="5" indent="-323850" algn="ctr">
              <a:lnSpc>
                <a:spcPct val="100000"/>
              </a:lnSpc>
              <a:spcBef>
                <a:spcPts val="500"/>
              </a:spcBef>
              <a:spcAft>
                <a:spcPts val="0"/>
              </a:spcAft>
              <a:buSzPts val="1500"/>
              <a:buChar char="-"/>
              <a:defRPr/>
            </a:lvl6pPr>
            <a:lvl7pPr marL="3200400" lvl="6" indent="-323850" algn="l">
              <a:lnSpc>
                <a:spcPct val="100000"/>
              </a:lnSpc>
              <a:spcBef>
                <a:spcPts val="500"/>
              </a:spcBef>
              <a:spcAft>
                <a:spcPts val="0"/>
              </a:spcAft>
              <a:buClr>
                <a:schemeClr val="dk1"/>
              </a:buClr>
              <a:buSzPts val="1500"/>
              <a:buChar char="-"/>
              <a:defRPr/>
            </a:lvl7pPr>
            <a:lvl8pPr marL="3657600" lvl="7" indent="-323850" algn="l">
              <a:lnSpc>
                <a:spcPct val="100000"/>
              </a:lnSpc>
              <a:spcBef>
                <a:spcPts val="500"/>
              </a:spcBef>
              <a:spcAft>
                <a:spcPts val="0"/>
              </a:spcAft>
              <a:buClr>
                <a:schemeClr val="dk1"/>
              </a:buClr>
              <a:buSzPts val="1500"/>
              <a:buChar char="-"/>
              <a:defRPr/>
            </a:lvl8pPr>
            <a:lvl9pPr marL="4114800" lvl="8" indent="-323850" algn="l">
              <a:lnSpc>
                <a:spcPct val="100000"/>
              </a:lnSpc>
              <a:spcBef>
                <a:spcPts val="500"/>
              </a:spcBef>
              <a:spcAft>
                <a:spcPts val="500"/>
              </a:spcAft>
              <a:buClr>
                <a:schemeClr val="dk1"/>
              </a:buClr>
              <a:buSzPts val="1500"/>
              <a:buChar char="-"/>
              <a:defRPr/>
            </a:lvl9pPr>
          </a:lstStyle>
          <a:p>
            <a:endParaRPr/>
          </a:p>
        </p:txBody>
      </p:sp>
      <p:sp>
        <p:nvSpPr>
          <p:cNvPr id="103" name="Google Shape;103;p13"/>
          <p:cNvSpPr txBox="1">
            <a:spLocks noGrp="1"/>
          </p:cNvSpPr>
          <p:nvPr>
            <p:ph type="body" idx="8"/>
          </p:nvPr>
        </p:nvSpPr>
        <p:spPr>
          <a:xfrm>
            <a:off x="6802310" y="3775700"/>
            <a:ext cx="1959000" cy="1102800"/>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500"/>
              </a:spcBef>
              <a:spcAft>
                <a:spcPts val="0"/>
              </a:spcAft>
              <a:buSzPts val="1500"/>
              <a:buFont typeface="Calibri"/>
              <a:buNone/>
              <a:defRPr b="0"/>
            </a:lvl1pPr>
            <a:lvl2pPr marL="914400" lvl="1" indent="-323850" algn="l">
              <a:lnSpc>
                <a:spcPct val="100000"/>
              </a:lnSpc>
              <a:spcBef>
                <a:spcPts val="500"/>
              </a:spcBef>
              <a:spcAft>
                <a:spcPts val="0"/>
              </a:spcAft>
              <a:buSzPts val="1500"/>
              <a:buFont typeface="Calibri"/>
              <a:buChar char="▪"/>
              <a:defRPr/>
            </a:lvl2pPr>
            <a:lvl3pPr marL="1371600" lvl="2" indent="-323850" algn="l">
              <a:lnSpc>
                <a:spcPct val="100000"/>
              </a:lnSpc>
              <a:spcBef>
                <a:spcPts val="500"/>
              </a:spcBef>
              <a:spcAft>
                <a:spcPts val="0"/>
              </a:spcAft>
              <a:buClr>
                <a:schemeClr val="dk1"/>
              </a:buClr>
              <a:buSzPts val="1500"/>
              <a:buFont typeface="Calibri"/>
              <a:buChar char="-"/>
              <a:defRPr/>
            </a:lvl3pPr>
            <a:lvl4pPr marL="1828800" lvl="3" indent="-323850" algn="l">
              <a:lnSpc>
                <a:spcPct val="100000"/>
              </a:lnSpc>
              <a:spcBef>
                <a:spcPts val="500"/>
              </a:spcBef>
              <a:spcAft>
                <a:spcPts val="0"/>
              </a:spcAft>
              <a:buClr>
                <a:schemeClr val="dk1"/>
              </a:buClr>
              <a:buSzPts val="1500"/>
              <a:buFont typeface="Calibri"/>
              <a:buChar char="-"/>
              <a:defRPr/>
            </a:lvl4pPr>
            <a:lvl5pPr marL="2286000" lvl="4" indent="-323850" algn="l">
              <a:lnSpc>
                <a:spcPct val="100000"/>
              </a:lnSpc>
              <a:spcBef>
                <a:spcPts val="500"/>
              </a:spcBef>
              <a:spcAft>
                <a:spcPts val="0"/>
              </a:spcAft>
              <a:buSzPts val="1500"/>
              <a:buChar char="-"/>
              <a:defRPr/>
            </a:lvl5pPr>
            <a:lvl6pPr marL="2743200" lvl="5" indent="-323850" algn="ctr">
              <a:lnSpc>
                <a:spcPct val="100000"/>
              </a:lnSpc>
              <a:spcBef>
                <a:spcPts val="500"/>
              </a:spcBef>
              <a:spcAft>
                <a:spcPts val="0"/>
              </a:spcAft>
              <a:buSzPts val="1500"/>
              <a:buChar char="-"/>
              <a:defRPr/>
            </a:lvl6pPr>
            <a:lvl7pPr marL="3200400" lvl="6" indent="-323850" algn="l">
              <a:lnSpc>
                <a:spcPct val="100000"/>
              </a:lnSpc>
              <a:spcBef>
                <a:spcPts val="500"/>
              </a:spcBef>
              <a:spcAft>
                <a:spcPts val="0"/>
              </a:spcAft>
              <a:buClr>
                <a:schemeClr val="dk1"/>
              </a:buClr>
              <a:buSzPts val="1500"/>
              <a:buChar char="-"/>
              <a:defRPr/>
            </a:lvl7pPr>
            <a:lvl8pPr marL="3657600" lvl="7" indent="-323850" algn="l">
              <a:lnSpc>
                <a:spcPct val="100000"/>
              </a:lnSpc>
              <a:spcBef>
                <a:spcPts val="500"/>
              </a:spcBef>
              <a:spcAft>
                <a:spcPts val="0"/>
              </a:spcAft>
              <a:buClr>
                <a:schemeClr val="dk1"/>
              </a:buClr>
              <a:buSzPts val="1500"/>
              <a:buChar char="-"/>
              <a:defRPr/>
            </a:lvl8pPr>
            <a:lvl9pPr marL="4114800" lvl="8" indent="-323850" algn="l">
              <a:lnSpc>
                <a:spcPct val="100000"/>
              </a:lnSpc>
              <a:spcBef>
                <a:spcPts val="500"/>
              </a:spcBef>
              <a:spcAft>
                <a:spcPts val="500"/>
              </a:spcAft>
              <a:buClr>
                <a:schemeClr val="dk1"/>
              </a:buClr>
              <a:buSzPts val="1500"/>
              <a:buChar char="-"/>
              <a:defRPr/>
            </a:lvl9pPr>
          </a:lstStyle>
          <a:p>
            <a:endParaRPr/>
          </a:p>
        </p:txBody>
      </p:sp>
      <p:sp>
        <p:nvSpPr>
          <p:cNvPr id="104" name="Google Shape;104;p13"/>
          <p:cNvSpPr txBox="1">
            <a:spLocks noGrp="1"/>
          </p:cNvSpPr>
          <p:nvPr>
            <p:ph type="title"/>
          </p:nvPr>
        </p:nvSpPr>
        <p:spPr>
          <a:xfrm>
            <a:off x="382922" y="226814"/>
            <a:ext cx="8374800" cy="500700"/>
          </a:xfrm>
          <a:prstGeom prst="rect">
            <a:avLst/>
          </a:prstGeom>
          <a:noFill/>
          <a:ln>
            <a:noFill/>
          </a:ln>
        </p:spPr>
        <p:txBody>
          <a:bodyPr spcFirstLastPara="1" wrap="square" lIns="0" tIns="54000" rIns="0" bIns="0" anchor="t" anchorCtr="0">
            <a:noAutofit/>
          </a:bodyPr>
          <a:lstStyle>
            <a:lvl1pPr lvl="0" algn="l">
              <a:lnSpc>
                <a:spcPct val="80000"/>
              </a:lnSpc>
              <a:spcBef>
                <a:spcPts val="0"/>
              </a:spcBef>
              <a:spcAft>
                <a:spcPts val="0"/>
              </a:spcAft>
              <a:buClr>
                <a:schemeClr val="dk1"/>
              </a:buClr>
              <a:buSzPts val="2400"/>
              <a:buFont typeface="Calibri"/>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05" name="Google Shape;105;p13"/>
          <p:cNvSpPr/>
          <p:nvPr/>
        </p:nvSpPr>
        <p:spPr>
          <a:xfrm>
            <a:off x="-1880" y="5654950"/>
            <a:ext cx="9144000" cy="63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06" name="Google Shape;106;p13"/>
          <p:cNvSpPr txBox="1">
            <a:spLocks noGrp="1"/>
          </p:cNvSpPr>
          <p:nvPr>
            <p:ph type="sldNum" idx="12"/>
          </p:nvPr>
        </p:nvSpPr>
        <p:spPr>
          <a:xfrm>
            <a:off x="387272" y="5313384"/>
            <a:ext cx="294600" cy="1806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it"/>
              <a:t>‹N›</a:t>
            </a:fld>
            <a:endParaRPr/>
          </a:p>
        </p:txBody>
      </p:sp>
    </p:spTree>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7"/>
        <p:cNvGrpSpPr/>
        <p:nvPr/>
      </p:nvGrpSpPr>
      <p:grpSpPr>
        <a:xfrm>
          <a:off x="0" y="0"/>
          <a:ext cx="0" cy="0"/>
          <a:chOff x="0" y="0"/>
          <a:chExt cx="0" cy="0"/>
        </a:xfrm>
      </p:grpSpPr>
      <p:sp>
        <p:nvSpPr>
          <p:cNvPr id="108" name="Google Shape;108;p14"/>
          <p:cNvSpPr txBox="1">
            <a:spLocks noGrp="1"/>
          </p:cNvSpPr>
          <p:nvPr>
            <p:ph type="title"/>
          </p:nvPr>
        </p:nvSpPr>
        <p:spPr>
          <a:xfrm>
            <a:off x="628650" y="304271"/>
            <a:ext cx="7886700" cy="11046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09" name="Google Shape;109;p14"/>
          <p:cNvSpPr txBox="1">
            <a:spLocks noGrp="1"/>
          </p:cNvSpPr>
          <p:nvPr>
            <p:ph type="body" idx="1"/>
          </p:nvPr>
        </p:nvSpPr>
        <p:spPr>
          <a:xfrm>
            <a:off x="628650" y="1521354"/>
            <a:ext cx="7886700" cy="36261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110" name="Google Shape;110;p14"/>
          <p:cNvSpPr txBox="1">
            <a:spLocks noGrp="1"/>
          </p:cNvSpPr>
          <p:nvPr>
            <p:ph type="dt" idx="10"/>
          </p:nvPr>
        </p:nvSpPr>
        <p:spPr>
          <a:xfrm>
            <a:off x="628650" y="5296959"/>
            <a:ext cx="2057400" cy="304200"/>
          </a:xfrm>
          <a:prstGeom prst="rect">
            <a:avLst/>
          </a:prstGeom>
          <a:noFill/>
          <a:ln>
            <a:noFill/>
          </a:ln>
        </p:spPr>
        <p:txBody>
          <a:bodyPr spcFirstLastPara="1" wrap="square" lIns="68575" tIns="34275" rIns="68575" bIns="34275" anchor="ctr" anchorCtr="0">
            <a:noAutofit/>
          </a:bodyPr>
          <a:lstStyle>
            <a:lvl1pPr marR="0" lvl="0"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1" name="Google Shape;111;p14"/>
          <p:cNvSpPr txBox="1">
            <a:spLocks noGrp="1"/>
          </p:cNvSpPr>
          <p:nvPr>
            <p:ph type="ftr" idx="11"/>
          </p:nvPr>
        </p:nvSpPr>
        <p:spPr>
          <a:xfrm>
            <a:off x="3028950" y="5296959"/>
            <a:ext cx="3086100" cy="304200"/>
          </a:xfrm>
          <a:prstGeom prst="rect">
            <a:avLst/>
          </a:prstGeom>
          <a:noFill/>
          <a:ln>
            <a:noFill/>
          </a:ln>
        </p:spPr>
        <p:txBody>
          <a:bodyPr spcFirstLastPara="1" wrap="square" lIns="68575" tIns="34275" rIns="68575" bIns="34275" anchor="ctr" anchorCtr="0">
            <a:noAutofit/>
          </a:bodyPr>
          <a:lstStyle>
            <a:lvl1pPr marR="0" lvl="0" algn="ctr">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2" name="Google Shape;112;p14"/>
          <p:cNvSpPr txBox="1">
            <a:spLocks noGrp="1"/>
          </p:cNvSpPr>
          <p:nvPr>
            <p:ph type="sldNum" idx="12"/>
          </p:nvPr>
        </p:nvSpPr>
        <p:spPr>
          <a:xfrm>
            <a:off x="6457950" y="5296959"/>
            <a:ext cx="2057400" cy="3042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9"/>
        <p:cNvGrpSpPr/>
        <p:nvPr/>
      </p:nvGrpSpPr>
      <p:grpSpPr>
        <a:xfrm>
          <a:off x="0" y="0"/>
          <a:ext cx="0" cy="0"/>
          <a:chOff x="0" y="0"/>
          <a:chExt cx="0" cy="0"/>
        </a:xfrm>
      </p:grpSpPr>
      <p:sp>
        <p:nvSpPr>
          <p:cNvPr id="120" name="Google Shape;120;p16"/>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1" name="Google Shape;121;p16"/>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2" name="Google Shape;122;p16"/>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7"/>
          <p:cNvSpPr txBox="1">
            <a:spLocks noGrp="1"/>
          </p:cNvSpPr>
          <p:nvPr>
            <p:ph type="ctrTitle"/>
          </p:nvPr>
        </p:nvSpPr>
        <p:spPr>
          <a:xfrm>
            <a:off x="342900" y="1183569"/>
            <a:ext cx="3886200" cy="8166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25" name="Google Shape;125;p17"/>
          <p:cNvSpPr txBox="1">
            <a:spLocks noGrp="1"/>
          </p:cNvSpPr>
          <p:nvPr>
            <p:ph type="subTitle" idx="1"/>
          </p:nvPr>
        </p:nvSpPr>
        <p:spPr>
          <a:xfrm>
            <a:off x="685800" y="2159000"/>
            <a:ext cx="3200400" cy="973800"/>
          </a:xfrm>
          <a:prstGeom prst="rect">
            <a:avLst/>
          </a:prstGeom>
          <a:noFill/>
          <a:ln>
            <a:noFill/>
          </a:ln>
        </p:spPr>
        <p:txBody>
          <a:bodyPr spcFirstLastPara="1" wrap="square" lIns="45725" tIns="22850" rIns="45725" bIns="22850" anchor="t" anchorCtr="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a:endParaRPr/>
          </a:p>
        </p:txBody>
      </p:sp>
      <p:sp>
        <p:nvSpPr>
          <p:cNvPr id="126" name="Google Shape;126;p17"/>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7" name="Google Shape;127;p17"/>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28" name="Google Shape;128;p17"/>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29"/>
        <p:cNvGrpSpPr/>
        <p:nvPr/>
      </p:nvGrpSpPr>
      <p:grpSpPr>
        <a:xfrm>
          <a:off x="0" y="0"/>
          <a:ext cx="0" cy="0"/>
          <a:chOff x="0" y="0"/>
          <a:chExt cx="0" cy="0"/>
        </a:xfrm>
      </p:grpSpPr>
      <p:sp>
        <p:nvSpPr>
          <p:cNvPr id="130" name="Google Shape;130;p18"/>
          <p:cNvSpPr txBox="1">
            <a:spLocks noGrp="1"/>
          </p:cNvSpPr>
          <p:nvPr>
            <p:ph type="title"/>
          </p:nvPr>
        </p:nvSpPr>
        <p:spPr>
          <a:xfrm>
            <a:off x="228600" y="152577"/>
            <a:ext cx="4114800" cy="6351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31" name="Google Shape;131;p18"/>
          <p:cNvSpPr txBox="1">
            <a:spLocks noGrp="1"/>
          </p:cNvSpPr>
          <p:nvPr>
            <p:ph type="body" idx="1"/>
          </p:nvPr>
        </p:nvSpPr>
        <p:spPr>
          <a:xfrm>
            <a:off x="228600" y="889000"/>
            <a:ext cx="4114800" cy="25143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32" name="Google Shape;132;p18"/>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33" name="Google Shape;133;p18"/>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34" name="Google Shape;134;p18"/>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5"/>
        <p:cNvGrpSpPr/>
        <p:nvPr/>
      </p:nvGrpSpPr>
      <p:grpSpPr>
        <a:xfrm>
          <a:off x="0" y="0"/>
          <a:ext cx="0" cy="0"/>
          <a:chOff x="0" y="0"/>
          <a:chExt cx="0" cy="0"/>
        </a:xfrm>
      </p:grpSpPr>
      <p:sp>
        <p:nvSpPr>
          <p:cNvPr id="136" name="Google Shape;136;p19"/>
          <p:cNvSpPr txBox="1">
            <a:spLocks noGrp="1"/>
          </p:cNvSpPr>
          <p:nvPr>
            <p:ph type="title"/>
          </p:nvPr>
        </p:nvSpPr>
        <p:spPr>
          <a:xfrm>
            <a:off x="361156" y="2448278"/>
            <a:ext cx="3886200" cy="756600"/>
          </a:xfrm>
          <a:prstGeom prst="rect">
            <a:avLst/>
          </a:prstGeom>
          <a:noFill/>
          <a:ln>
            <a:noFill/>
          </a:ln>
        </p:spPr>
        <p:txBody>
          <a:bodyPr spcFirstLastPara="1" wrap="square" lIns="45725" tIns="22850" rIns="45725" bIns="22850" anchor="t" anchorCtr="0">
            <a:normAutofit/>
          </a:bodyPr>
          <a:lstStyle>
            <a:lvl1pPr lvl="0" algn="l">
              <a:spcBef>
                <a:spcPts val="0"/>
              </a:spcBef>
              <a:spcAft>
                <a:spcPts val="0"/>
              </a:spcAft>
              <a:buClr>
                <a:schemeClr val="dk1"/>
              </a:buClr>
              <a:buSzPts val="2000"/>
              <a:buFont typeface="Calibri"/>
              <a:buNone/>
              <a:defRPr sz="2000" b="1"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37" name="Google Shape;137;p19"/>
          <p:cNvSpPr txBox="1">
            <a:spLocks noGrp="1"/>
          </p:cNvSpPr>
          <p:nvPr>
            <p:ph type="body" idx="1"/>
          </p:nvPr>
        </p:nvSpPr>
        <p:spPr>
          <a:xfrm>
            <a:off x="361156" y="1614841"/>
            <a:ext cx="3886200" cy="833400"/>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rgbClr val="888888"/>
              </a:buClr>
              <a:buSzPts val="1000"/>
              <a:buNone/>
              <a:defRPr sz="1000">
                <a:solidFill>
                  <a:srgbClr val="888888"/>
                </a:solidFill>
              </a:defRPr>
            </a:lvl1pPr>
            <a:lvl2pPr marL="914400" lvl="1" indent="-228600" algn="l">
              <a:spcBef>
                <a:spcPts val="200"/>
              </a:spcBef>
              <a:spcAft>
                <a:spcPts val="0"/>
              </a:spcAft>
              <a:buClr>
                <a:srgbClr val="888888"/>
              </a:buClr>
              <a:buSzPts val="900"/>
              <a:buNone/>
              <a:defRPr sz="900">
                <a:solidFill>
                  <a:srgbClr val="888888"/>
                </a:solidFill>
              </a:defRPr>
            </a:lvl2pPr>
            <a:lvl3pPr marL="1371600" lvl="2" indent="-228600" algn="l">
              <a:spcBef>
                <a:spcPts val="200"/>
              </a:spcBef>
              <a:spcAft>
                <a:spcPts val="0"/>
              </a:spcAft>
              <a:buClr>
                <a:srgbClr val="888888"/>
              </a:buClr>
              <a:buSzPts val="800"/>
              <a:buNone/>
              <a:defRPr sz="800">
                <a:solidFill>
                  <a:srgbClr val="888888"/>
                </a:solidFill>
              </a:defRPr>
            </a:lvl3pPr>
            <a:lvl4pPr marL="1828800" lvl="3" indent="-228600" algn="l">
              <a:spcBef>
                <a:spcPts val="100"/>
              </a:spcBef>
              <a:spcAft>
                <a:spcPts val="0"/>
              </a:spcAft>
              <a:buClr>
                <a:srgbClr val="888888"/>
              </a:buClr>
              <a:buSzPts val="700"/>
              <a:buNone/>
              <a:defRPr sz="700">
                <a:solidFill>
                  <a:srgbClr val="888888"/>
                </a:solidFill>
              </a:defRPr>
            </a:lvl4pPr>
            <a:lvl5pPr marL="2286000" lvl="4" indent="-228600" algn="l">
              <a:spcBef>
                <a:spcPts val="100"/>
              </a:spcBef>
              <a:spcAft>
                <a:spcPts val="0"/>
              </a:spcAft>
              <a:buClr>
                <a:srgbClr val="888888"/>
              </a:buClr>
              <a:buSzPts val="700"/>
              <a:buNone/>
              <a:defRPr sz="700">
                <a:solidFill>
                  <a:srgbClr val="888888"/>
                </a:solidFill>
              </a:defRPr>
            </a:lvl5pPr>
            <a:lvl6pPr marL="2743200" lvl="5" indent="-228600" algn="l">
              <a:spcBef>
                <a:spcPts val="100"/>
              </a:spcBef>
              <a:spcAft>
                <a:spcPts val="0"/>
              </a:spcAft>
              <a:buClr>
                <a:srgbClr val="888888"/>
              </a:buClr>
              <a:buSzPts val="700"/>
              <a:buNone/>
              <a:defRPr sz="700">
                <a:solidFill>
                  <a:srgbClr val="888888"/>
                </a:solidFill>
              </a:defRPr>
            </a:lvl6pPr>
            <a:lvl7pPr marL="3200400" lvl="6" indent="-228600" algn="l">
              <a:spcBef>
                <a:spcPts val="100"/>
              </a:spcBef>
              <a:spcAft>
                <a:spcPts val="0"/>
              </a:spcAft>
              <a:buClr>
                <a:srgbClr val="888888"/>
              </a:buClr>
              <a:buSzPts val="700"/>
              <a:buNone/>
              <a:defRPr sz="700">
                <a:solidFill>
                  <a:srgbClr val="888888"/>
                </a:solidFill>
              </a:defRPr>
            </a:lvl7pPr>
            <a:lvl8pPr marL="3657600" lvl="7" indent="-228600" algn="l">
              <a:spcBef>
                <a:spcPts val="100"/>
              </a:spcBef>
              <a:spcAft>
                <a:spcPts val="0"/>
              </a:spcAft>
              <a:buClr>
                <a:srgbClr val="888888"/>
              </a:buClr>
              <a:buSzPts val="700"/>
              <a:buNone/>
              <a:defRPr sz="700">
                <a:solidFill>
                  <a:srgbClr val="888888"/>
                </a:solidFill>
              </a:defRPr>
            </a:lvl8pPr>
            <a:lvl9pPr marL="4114800" lvl="8" indent="-228600" algn="l">
              <a:spcBef>
                <a:spcPts val="100"/>
              </a:spcBef>
              <a:spcAft>
                <a:spcPts val="0"/>
              </a:spcAft>
              <a:buClr>
                <a:srgbClr val="888888"/>
              </a:buClr>
              <a:buSzPts val="700"/>
              <a:buNone/>
              <a:defRPr sz="700">
                <a:solidFill>
                  <a:srgbClr val="888888"/>
                </a:solidFill>
              </a:defRPr>
            </a:lvl9pPr>
          </a:lstStyle>
          <a:p>
            <a:endParaRPr/>
          </a:p>
        </p:txBody>
      </p:sp>
      <p:sp>
        <p:nvSpPr>
          <p:cNvPr id="138" name="Google Shape;138;p19"/>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39" name="Google Shape;139;p19"/>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40" name="Google Shape;140;p19"/>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1"/>
        <p:cNvGrpSpPr/>
        <p:nvPr/>
      </p:nvGrpSpPr>
      <p:grpSpPr>
        <a:xfrm>
          <a:off x="0" y="0"/>
          <a:ext cx="0" cy="0"/>
          <a:chOff x="0" y="0"/>
          <a:chExt cx="0" cy="0"/>
        </a:xfrm>
      </p:grpSpPr>
      <p:sp>
        <p:nvSpPr>
          <p:cNvPr id="142" name="Google Shape;142;p20"/>
          <p:cNvSpPr txBox="1">
            <a:spLocks noGrp="1"/>
          </p:cNvSpPr>
          <p:nvPr>
            <p:ph type="title"/>
          </p:nvPr>
        </p:nvSpPr>
        <p:spPr>
          <a:xfrm>
            <a:off x="228600" y="152577"/>
            <a:ext cx="4114800" cy="6351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43" name="Google Shape;143;p20"/>
          <p:cNvSpPr txBox="1">
            <a:spLocks noGrp="1"/>
          </p:cNvSpPr>
          <p:nvPr>
            <p:ph type="body" idx="1"/>
          </p:nvPr>
        </p:nvSpPr>
        <p:spPr>
          <a:xfrm>
            <a:off x="228600" y="889000"/>
            <a:ext cx="2019300" cy="2514300"/>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144" name="Google Shape;144;p20"/>
          <p:cNvSpPr txBox="1">
            <a:spLocks noGrp="1"/>
          </p:cNvSpPr>
          <p:nvPr>
            <p:ph type="body" idx="2"/>
          </p:nvPr>
        </p:nvSpPr>
        <p:spPr>
          <a:xfrm>
            <a:off x="2324100" y="889000"/>
            <a:ext cx="2019300" cy="2514300"/>
          </a:xfrm>
          <a:prstGeom prst="rect">
            <a:avLst/>
          </a:prstGeom>
          <a:noFill/>
          <a:ln>
            <a:noFill/>
          </a:ln>
        </p:spPr>
        <p:txBody>
          <a:bodyPr spcFirstLastPara="1" wrap="square" lIns="45725" tIns="22850" rIns="45725" bIns="22850" anchor="t" anchorCtr="0">
            <a:normAutofit/>
          </a:bodyPr>
          <a:lstStyle>
            <a:lvl1pPr marL="457200" lvl="0" indent="-317500" algn="l">
              <a:spcBef>
                <a:spcPts val="300"/>
              </a:spcBef>
              <a:spcAft>
                <a:spcPts val="0"/>
              </a:spcAft>
              <a:buClr>
                <a:schemeClr val="dk1"/>
              </a:buClr>
              <a:buSzPts val="1400"/>
              <a:buChar char="•"/>
              <a:defRPr sz="1400"/>
            </a:lvl1pPr>
            <a:lvl2pPr marL="914400" lvl="1" indent="-304800" algn="l">
              <a:spcBef>
                <a:spcPts val="200"/>
              </a:spcBef>
              <a:spcAft>
                <a:spcPts val="0"/>
              </a:spcAft>
              <a:buClr>
                <a:schemeClr val="dk1"/>
              </a:buClr>
              <a:buSzPts val="1200"/>
              <a:buChar char="–"/>
              <a:defRPr sz="1200"/>
            </a:lvl2pPr>
            <a:lvl3pPr marL="1371600" lvl="2" indent="-292100" algn="l">
              <a:spcBef>
                <a:spcPts val="200"/>
              </a:spcBef>
              <a:spcAft>
                <a:spcPts val="0"/>
              </a:spcAft>
              <a:buClr>
                <a:schemeClr val="dk1"/>
              </a:buClr>
              <a:buSzPts val="1000"/>
              <a:buChar char="•"/>
              <a:defRPr sz="1000"/>
            </a:lvl3pPr>
            <a:lvl4pPr marL="1828800" lvl="3" indent="-285750" algn="l">
              <a:spcBef>
                <a:spcPts val="200"/>
              </a:spcBef>
              <a:spcAft>
                <a:spcPts val="0"/>
              </a:spcAft>
              <a:buClr>
                <a:schemeClr val="dk1"/>
              </a:buClr>
              <a:buSzPts val="900"/>
              <a:buChar char="–"/>
              <a:defRPr sz="900"/>
            </a:lvl4pPr>
            <a:lvl5pPr marL="2286000" lvl="4" indent="-285750" algn="l">
              <a:spcBef>
                <a:spcPts val="200"/>
              </a:spcBef>
              <a:spcAft>
                <a:spcPts val="0"/>
              </a:spcAft>
              <a:buClr>
                <a:schemeClr val="dk1"/>
              </a:buClr>
              <a:buSzPts val="900"/>
              <a:buChar char="»"/>
              <a:defRPr sz="900"/>
            </a:lvl5pPr>
            <a:lvl6pPr marL="2743200" lvl="5" indent="-285750" algn="l">
              <a:spcBef>
                <a:spcPts val="200"/>
              </a:spcBef>
              <a:spcAft>
                <a:spcPts val="0"/>
              </a:spcAft>
              <a:buClr>
                <a:schemeClr val="dk1"/>
              </a:buClr>
              <a:buSzPts val="900"/>
              <a:buChar char="•"/>
              <a:defRPr sz="900"/>
            </a:lvl6pPr>
            <a:lvl7pPr marL="3200400" lvl="6" indent="-285750" algn="l">
              <a:spcBef>
                <a:spcPts val="200"/>
              </a:spcBef>
              <a:spcAft>
                <a:spcPts val="0"/>
              </a:spcAft>
              <a:buClr>
                <a:schemeClr val="dk1"/>
              </a:buClr>
              <a:buSzPts val="900"/>
              <a:buChar char="•"/>
              <a:defRPr sz="900"/>
            </a:lvl7pPr>
            <a:lvl8pPr marL="3657600" lvl="7" indent="-285750" algn="l">
              <a:spcBef>
                <a:spcPts val="200"/>
              </a:spcBef>
              <a:spcAft>
                <a:spcPts val="0"/>
              </a:spcAft>
              <a:buClr>
                <a:schemeClr val="dk1"/>
              </a:buClr>
              <a:buSzPts val="900"/>
              <a:buChar char="•"/>
              <a:defRPr sz="900"/>
            </a:lvl8pPr>
            <a:lvl9pPr marL="4114800" lvl="8" indent="-285750" algn="l">
              <a:spcBef>
                <a:spcPts val="200"/>
              </a:spcBef>
              <a:spcAft>
                <a:spcPts val="0"/>
              </a:spcAft>
              <a:buClr>
                <a:schemeClr val="dk1"/>
              </a:buClr>
              <a:buSzPts val="900"/>
              <a:buChar char="•"/>
              <a:defRPr sz="900"/>
            </a:lvl9pPr>
          </a:lstStyle>
          <a:p>
            <a:endParaRPr/>
          </a:p>
        </p:txBody>
      </p:sp>
      <p:sp>
        <p:nvSpPr>
          <p:cNvPr id="145" name="Google Shape;145;p20"/>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46" name="Google Shape;146;p20"/>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47" name="Google Shape;147;p20"/>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228600" y="152577"/>
            <a:ext cx="4114800" cy="6351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50" name="Google Shape;150;p21"/>
          <p:cNvSpPr txBox="1">
            <a:spLocks noGrp="1"/>
          </p:cNvSpPr>
          <p:nvPr>
            <p:ph type="body" idx="1"/>
          </p:nvPr>
        </p:nvSpPr>
        <p:spPr>
          <a:xfrm>
            <a:off x="228600" y="852841"/>
            <a:ext cx="2020200" cy="355200"/>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151" name="Google Shape;151;p21"/>
          <p:cNvSpPr txBox="1">
            <a:spLocks noGrp="1"/>
          </p:cNvSpPr>
          <p:nvPr>
            <p:ph type="body" idx="2"/>
          </p:nvPr>
        </p:nvSpPr>
        <p:spPr>
          <a:xfrm>
            <a:off x="228600" y="1208264"/>
            <a:ext cx="2020200" cy="2195100"/>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152" name="Google Shape;152;p21"/>
          <p:cNvSpPr txBox="1">
            <a:spLocks noGrp="1"/>
          </p:cNvSpPr>
          <p:nvPr>
            <p:ph type="body" idx="3"/>
          </p:nvPr>
        </p:nvSpPr>
        <p:spPr>
          <a:xfrm>
            <a:off x="2322513" y="852841"/>
            <a:ext cx="2020800" cy="355200"/>
          </a:xfrm>
          <a:prstGeom prst="rect">
            <a:avLst/>
          </a:prstGeom>
          <a:noFill/>
          <a:ln>
            <a:noFill/>
          </a:ln>
        </p:spPr>
        <p:txBody>
          <a:bodyPr spcFirstLastPara="1" wrap="square" lIns="45725" tIns="22850" rIns="45725" bIns="22850" anchor="b" anchorCtr="0">
            <a:normAutofit/>
          </a:bodyPr>
          <a:lstStyle>
            <a:lvl1pPr marL="457200" lvl="0" indent="-228600" algn="l">
              <a:spcBef>
                <a:spcPts val="200"/>
              </a:spcBef>
              <a:spcAft>
                <a:spcPts val="0"/>
              </a:spcAft>
              <a:buClr>
                <a:schemeClr val="dk1"/>
              </a:buClr>
              <a:buSzPts val="1200"/>
              <a:buNone/>
              <a:defRPr sz="1200" b="1"/>
            </a:lvl1pPr>
            <a:lvl2pPr marL="914400" lvl="1" indent="-228600" algn="l">
              <a:spcBef>
                <a:spcPts val="200"/>
              </a:spcBef>
              <a:spcAft>
                <a:spcPts val="0"/>
              </a:spcAft>
              <a:buClr>
                <a:schemeClr val="dk1"/>
              </a:buClr>
              <a:buSzPts val="1000"/>
              <a:buNone/>
              <a:defRPr sz="1000" b="1"/>
            </a:lvl2pPr>
            <a:lvl3pPr marL="1371600" lvl="2" indent="-228600" algn="l">
              <a:spcBef>
                <a:spcPts val="200"/>
              </a:spcBef>
              <a:spcAft>
                <a:spcPts val="0"/>
              </a:spcAft>
              <a:buClr>
                <a:schemeClr val="dk1"/>
              </a:buClr>
              <a:buSzPts val="900"/>
              <a:buNone/>
              <a:defRPr sz="900" b="1"/>
            </a:lvl3pPr>
            <a:lvl4pPr marL="1828800" lvl="3" indent="-228600" algn="l">
              <a:spcBef>
                <a:spcPts val="200"/>
              </a:spcBef>
              <a:spcAft>
                <a:spcPts val="0"/>
              </a:spcAft>
              <a:buClr>
                <a:schemeClr val="dk1"/>
              </a:buClr>
              <a:buSzPts val="800"/>
              <a:buNone/>
              <a:defRPr sz="800" b="1"/>
            </a:lvl4pPr>
            <a:lvl5pPr marL="2286000" lvl="4" indent="-228600" algn="l">
              <a:spcBef>
                <a:spcPts val="200"/>
              </a:spcBef>
              <a:spcAft>
                <a:spcPts val="0"/>
              </a:spcAft>
              <a:buClr>
                <a:schemeClr val="dk1"/>
              </a:buClr>
              <a:buSzPts val="800"/>
              <a:buNone/>
              <a:defRPr sz="800" b="1"/>
            </a:lvl5pPr>
            <a:lvl6pPr marL="2743200" lvl="5" indent="-228600" algn="l">
              <a:spcBef>
                <a:spcPts val="200"/>
              </a:spcBef>
              <a:spcAft>
                <a:spcPts val="0"/>
              </a:spcAft>
              <a:buClr>
                <a:schemeClr val="dk1"/>
              </a:buClr>
              <a:buSzPts val="800"/>
              <a:buNone/>
              <a:defRPr sz="800" b="1"/>
            </a:lvl6pPr>
            <a:lvl7pPr marL="3200400" lvl="6" indent="-228600" algn="l">
              <a:spcBef>
                <a:spcPts val="200"/>
              </a:spcBef>
              <a:spcAft>
                <a:spcPts val="0"/>
              </a:spcAft>
              <a:buClr>
                <a:schemeClr val="dk1"/>
              </a:buClr>
              <a:buSzPts val="800"/>
              <a:buNone/>
              <a:defRPr sz="800" b="1"/>
            </a:lvl7pPr>
            <a:lvl8pPr marL="3657600" lvl="7" indent="-228600" algn="l">
              <a:spcBef>
                <a:spcPts val="200"/>
              </a:spcBef>
              <a:spcAft>
                <a:spcPts val="0"/>
              </a:spcAft>
              <a:buClr>
                <a:schemeClr val="dk1"/>
              </a:buClr>
              <a:buSzPts val="800"/>
              <a:buNone/>
              <a:defRPr sz="800" b="1"/>
            </a:lvl8pPr>
            <a:lvl9pPr marL="4114800" lvl="8" indent="-228600" algn="l">
              <a:spcBef>
                <a:spcPts val="200"/>
              </a:spcBef>
              <a:spcAft>
                <a:spcPts val="0"/>
              </a:spcAft>
              <a:buClr>
                <a:schemeClr val="dk1"/>
              </a:buClr>
              <a:buSzPts val="800"/>
              <a:buNone/>
              <a:defRPr sz="800" b="1"/>
            </a:lvl9pPr>
          </a:lstStyle>
          <a:p>
            <a:endParaRPr/>
          </a:p>
        </p:txBody>
      </p:sp>
      <p:sp>
        <p:nvSpPr>
          <p:cNvPr id="153" name="Google Shape;153;p21"/>
          <p:cNvSpPr txBox="1">
            <a:spLocks noGrp="1"/>
          </p:cNvSpPr>
          <p:nvPr>
            <p:ph type="body" idx="4"/>
          </p:nvPr>
        </p:nvSpPr>
        <p:spPr>
          <a:xfrm>
            <a:off x="2322513" y="1208264"/>
            <a:ext cx="2020800" cy="2195100"/>
          </a:xfrm>
          <a:prstGeom prst="rect">
            <a:avLst/>
          </a:prstGeom>
          <a:noFill/>
          <a:ln>
            <a:noFill/>
          </a:ln>
        </p:spPr>
        <p:txBody>
          <a:bodyPr spcFirstLastPara="1" wrap="square" lIns="45725" tIns="22850" rIns="45725" bIns="22850" anchor="t" anchorCtr="0">
            <a:normAutofit/>
          </a:bodyPr>
          <a:lstStyle>
            <a:lvl1pPr marL="457200" lvl="0" indent="-304800" algn="l">
              <a:spcBef>
                <a:spcPts val="200"/>
              </a:spcBef>
              <a:spcAft>
                <a:spcPts val="0"/>
              </a:spcAft>
              <a:buClr>
                <a:schemeClr val="dk1"/>
              </a:buClr>
              <a:buSzPts val="1200"/>
              <a:buChar char="•"/>
              <a:defRPr sz="1200"/>
            </a:lvl1pPr>
            <a:lvl2pPr marL="914400" lvl="1" indent="-292100" algn="l">
              <a:spcBef>
                <a:spcPts val="200"/>
              </a:spcBef>
              <a:spcAft>
                <a:spcPts val="0"/>
              </a:spcAft>
              <a:buClr>
                <a:schemeClr val="dk1"/>
              </a:buClr>
              <a:buSzPts val="1000"/>
              <a:buChar char="–"/>
              <a:defRPr sz="1000"/>
            </a:lvl2pPr>
            <a:lvl3pPr marL="1371600" lvl="2" indent="-285750" algn="l">
              <a:spcBef>
                <a:spcPts val="200"/>
              </a:spcBef>
              <a:spcAft>
                <a:spcPts val="0"/>
              </a:spcAft>
              <a:buClr>
                <a:schemeClr val="dk1"/>
              </a:buClr>
              <a:buSzPts val="900"/>
              <a:buChar char="•"/>
              <a:defRPr sz="900"/>
            </a:lvl3pPr>
            <a:lvl4pPr marL="1828800" lvl="3" indent="-279400" algn="l">
              <a:spcBef>
                <a:spcPts val="200"/>
              </a:spcBef>
              <a:spcAft>
                <a:spcPts val="0"/>
              </a:spcAft>
              <a:buClr>
                <a:schemeClr val="dk1"/>
              </a:buClr>
              <a:buSzPts val="800"/>
              <a:buChar char="–"/>
              <a:defRPr sz="800"/>
            </a:lvl4pPr>
            <a:lvl5pPr marL="2286000" lvl="4" indent="-279400" algn="l">
              <a:spcBef>
                <a:spcPts val="200"/>
              </a:spcBef>
              <a:spcAft>
                <a:spcPts val="0"/>
              </a:spcAft>
              <a:buClr>
                <a:schemeClr val="dk1"/>
              </a:buClr>
              <a:buSzPts val="800"/>
              <a:buChar char="»"/>
              <a:defRPr sz="800"/>
            </a:lvl5pPr>
            <a:lvl6pPr marL="2743200" lvl="5" indent="-279400" algn="l">
              <a:spcBef>
                <a:spcPts val="200"/>
              </a:spcBef>
              <a:spcAft>
                <a:spcPts val="0"/>
              </a:spcAft>
              <a:buClr>
                <a:schemeClr val="dk1"/>
              </a:buClr>
              <a:buSzPts val="800"/>
              <a:buChar char="•"/>
              <a:defRPr sz="800"/>
            </a:lvl6pPr>
            <a:lvl7pPr marL="3200400" lvl="6" indent="-279400" algn="l">
              <a:spcBef>
                <a:spcPts val="200"/>
              </a:spcBef>
              <a:spcAft>
                <a:spcPts val="0"/>
              </a:spcAft>
              <a:buClr>
                <a:schemeClr val="dk1"/>
              </a:buClr>
              <a:buSzPts val="800"/>
              <a:buChar char="•"/>
              <a:defRPr sz="800"/>
            </a:lvl7pPr>
            <a:lvl8pPr marL="3657600" lvl="7" indent="-279400" algn="l">
              <a:spcBef>
                <a:spcPts val="200"/>
              </a:spcBef>
              <a:spcAft>
                <a:spcPts val="0"/>
              </a:spcAft>
              <a:buClr>
                <a:schemeClr val="dk1"/>
              </a:buClr>
              <a:buSzPts val="800"/>
              <a:buChar char="•"/>
              <a:defRPr sz="800"/>
            </a:lvl8pPr>
            <a:lvl9pPr marL="4114800" lvl="8" indent="-279400" algn="l">
              <a:spcBef>
                <a:spcPts val="200"/>
              </a:spcBef>
              <a:spcAft>
                <a:spcPts val="0"/>
              </a:spcAft>
              <a:buClr>
                <a:schemeClr val="dk1"/>
              </a:buClr>
              <a:buSzPts val="800"/>
              <a:buChar char="•"/>
              <a:defRPr sz="800"/>
            </a:lvl9pPr>
          </a:lstStyle>
          <a:p>
            <a:endParaRPr/>
          </a:p>
        </p:txBody>
      </p:sp>
      <p:sp>
        <p:nvSpPr>
          <p:cNvPr id="154" name="Google Shape;154;p21"/>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55" name="Google Shape;155;p21"/>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56" name="Google Shape;156;p21"/>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389833"/>
            <a:ext cx="8520600" cy="935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7"/>
        <p:cNvGrpSpPr/>
        <p:nvPr/>
      </p:nvGrpSpPr>
      <p:grpSpPr>
        <a:xfrm>
          <a:off x="0" y="0"/>
          <a:ext cx="0" cy="0"/>
          <a:chOff x="0" y="0"/>
          <a:chExt cx="0" cy="0"/>
        </a:xfrm>
      </p:grpSpPr>
      <p:sp>
        <p:nvSpPr>
          <p:cNvPr id="158" name="Google Shape;158;p22"/>
          <p:cNvSpPr txBox="1">
            <a:spLocks noGrp="1"/>
          </p:cNvSpPr>
          <p:nvPr>
            <p:ph type="title"/>
          </p:nvPr>
        </p:nvSpPr>
        <p:spPr>
          <a:xfrm>
            <a:off x="228600" y="152577"/>
            <a:ext cx="4114800" cy="6351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59" name="Google Shape;159;p22"/>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60" name="Google Shape;160;p22"/>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61" name="Google Shape;161;p22"/>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2"/>
        <p:cNvGrpSpPr/>
        <p:nvPr/>
      </p:nvGrpSpPr>
      <p:grpSpPr>
        <a:xfrm>
          <a:off x="0" y="0"/>
          <a:ext cx="0" cy="0"/>
          <a:chOff x="0" y="0"/>
          <a:chExt cx="0" cy="0"/>
        </a:xfrm>
      </p:grpSpPr>
      <p:sp>
        <p:nvSpPr>
          <p:cNvPr id="163" name="Google Shape;163;p23"/>
          <p:cNvSpPr txBox="1">
            <a:spLocks noGrp="1"/>
          </p:cNvSpPr>
          <p:nvPr>
            <p:ph type="title"/>
          </p:nvPr>
        </p:nvSpPr>
        <p:spPr>
          <a:xfrm>
            <a:off x="228600" y="151694"/>
            <a:ext cx="1504200" cy="645600"/>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64" name="Google Shape;164;p23"/>
          <p:cNvSpPr txBox="1">
            <a:spLocks noGrp="1"/>
          </p:cNvSpPr>
          <p:nvPr>
            <p:ph type="body" idx="1"/>
          </p:nvPr>
        </p:nvSpPr>
        <p:spPr>
          <a:xfrm>
            <a:off x="1787525" y="151694"/>
            <a:ext cx="2556000" cy="3251700"/>
          </a:xfrm>
          <a:prstGeom prst="rect">
            <a:avLst/>
          </a:prstGeom>
          <a:noFill/>
          <a:ln>
            <a:noFill/>
          </a:ln>
        </p:spPr>
        <p:txBody>
          <a:bodyPr spcFirstLastPara="1" wrap="square" lIns="45725" tIns="22850" rIns="45725" bIns="22850" anchor="t" anchorCtr="0">
            <a:normAutofit/>
          </a:bodyPr>
          <a:lstStyle>
            <a:lvl1pPr marL="457200" lvl="0" indent="-330200" algn="l">
              <a:spcBef>
                <a:spcPts val="300"/>
              </a:spcBef>
              <a:spcAft>
                <a:spcPts val="0"/>
              </a:spcAft>
              <a:buClr>
                <a:schemeClr val="dk1"/>
              </a:buClr>
              <a:buSzPts val="1600"/>
              <a:buChar char="•"/>
              <a:defRPr sz="1600"/>
            </a:lvl1pPr>
            <a:lvl2pPr marL="914400" lvl="1" indent="-317500" algn="l">
              <a:spcBef>
                <a:spcPts val="300"/>
              </a:spcBef>
              <a:spcAft>
                <a:spcPts val="0"/>
              </a:spcAft>
              <a:buClr>
                <a:schemeClr val="dk1"/>
              </a:buClr>
              <a:buSzPts val="1400"/>
              <a:buChar char="–"/>
              <a:defRPr sz="1400"/>
            </a:lvl2pPr>
            <a:lvl3pPr marL="1371600" lvl="2" indent="-304800" algn="l">
              <a:spcBef>
                <a:spcPts val="200"/>
              </a:spcBef>
              <a:spcAft>
                <a:spcPts val="0"/>
              </a:spcAft>
              <a:buClr>
                <a:schemeClr val="dk1"/>
              </a:buClr>
              <a:buSzPts val="1200"/>
              <a:buChar char="•"/>
              <a:defRPr sz="1200"/>
            </a:lvl3pPr>
            <a:lvl4pPr marL="1828800" lvl="3" indent="-292100" algn="l">
              <a:spcBef>
                <a:spcPts val="200"/>
              </a:spcBef>
              <a:spcAft>
                <a:spcPts val="0"/>
              </a:spcAft>
              <a:buClr>
                <a:schemeClr val="dk1"/>
              </a:buClr>
              <a:buSzPts val="1000"/>
              <a:buChar char="–"/>
              <a:defRPr sz="1000"/>
            </a:lvl4pPr>
            <a:lvl5pPr marL="2286000" lvl="4" indent="-292100" algn="l">
              <a:spcBef>
                <a:spcPts val="200"/>
              </a:spcBef>
              <a:spcAft>
                <a:spcPts val="0"/>
              </a:spcAft>
              <a:buClr>
                <a:schemeClr val="dk1"/>
              </a:buClr>
              <a:buSzPts val="1000"/>
              <a:buChar char="»"/>
              <a:defRPr sz="1000"/>
            </a:lvl5pPr>
            <a:lvl6pPr marL="2743200" lvl="5" indent="-292100" algn="l">
              <a:spcBef>
                <a:spcPts val="200"/>
              </a:spcBef>
              <a:spcAft>
                <a:spcPts val="0"/>
              </a:spcAft>
              <a:buClr>
                <a:schemeClr val="dk1"/>
              </a:buClr>
              <a:buSzPts val="1000"/>
              <a:buChar char="•"/>
              <a:defRPr sz="1000"/>
            </a:lvl6pPr>
            <a:lvl7pPr marL="3200400" lvl="6" indent="-292100" algn="l">
              <a:spcBef>
                <a:spcPts val="200"/>
              </a:spcBef>
              <a:spcAft>
                <a:spcPts val="0"/>
              </a:spcAft>
              <a:buClr>
                <a:schemeClr val="dk1"/>
              </a:buClr>
              <a:buSzPts val="1000"/>
              <a:buChar char="•"/>
              <a:defRPr sz="1000"/>
            </a:lvl7pPr>
            <a:lvl8pPr marL="3657600" lvl="7" indent="-292100" algn="l">
              <a:spcBef>
                <a:spcPts val="200"/>
              </a:spcBef>
              <a:spcAft>
                <a:spcPts val="0"/>
              </a:spcAft>
              <a:buClr>
                <a:schemeClr val="dk1"/>
              </a:buClr>
              <a:buSzPts val="1000"/>
              <a:buChar char="•"/>
              <a:defRPr sz="1000"/>
            </a:lvl8pPr>
            <a:lvl9pPr marL="4114800" lvl="8" indent="-292100" algn="l">
              <a:spcBef>
                <a:spcPts val="200"/>
              </a:spcBef>
              <a:spcAft>
                <a:spcPts val="0"/>
              </a:spcAft>
              <a:buClr>
                <a:schemeClr val="dk1"/>
              </a:buClr>
              <a:buSzPts val="1000"/>
              <a:buChar char="•"/>
              <a:defRPr sz="1000"/>
            </a:lvl9pPr>
          </a:lstStyle>
          <a:p>
            <a:endParaRPr/>
          </a:p>
        </p:txBody>
      </p:sp>
      <p:sp>
        <p:nvSpPr>
          <p:cNvPr id="165" name="Google Shape;165;p23"/>
          <p:cNvSpPr txBox="1">
            <a:spLocks noGrp="1"/>
          </p:cNvSpPr>
          <p:nvPr>
            <p:ph type="body" idx="2"/>
          </p:nvPr>
        </p:nvSpPr>
        <p:spPr>
          <a:xfrm>
            <a:off x="228600" y="797278"/>
            <a:ext cx="1504200" cy="2606100"/>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66" name="Google Shape;166;p23"/>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67" name="Google Shape;167;p23"/>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68" name="Google Shape;168;p23"/>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69"/>
        <p:cNvGrpSpPr/>
        <p:nvPr/>
      </p:nvGrpSpPr>
      <p:grpSpPr>
        <a:xfrm>
          <a:off x="0" y="0"/>
          <a:ext cx="0" cy="0"/>
          <a:chOff x="0" y="0"/>
          <a:chExt cx="0" cy="0"/>
        </a:xfrm>
      </p:grpSpPr>
      <p:sp>
        <p:nvSpPr>
          <p:cNvPr id="170" name="Google Shape;170;p24"/>
          <p:cNvSpPr txBox="1">
            <a:spLocks noGrp="1"/>
          </p:cNvSpPr>
          <p:nvPr>
            <p:ph type="title"/>
          </p:nvPr>
        </p:nvSpPr>
        <p:spPr>
          <a:xfrm>
            <a:off x="896144" y="2667000"/>
            <a:ext cx="2743200" cy="315000"/>
          </a:xfrm>
          <a:prstGeom prst="rect">
            <a:avLst/>
          </a:prstGeom>
          <a:noFill/>
          <a:ln>
            <a:noFill/>
          </a:ln>
        </p:spPr>
        <p:txBody>
          <a:bodyPr spcFirstLastPara="1" wrap="square" lIns="45725" tIns="22850" rIns="45725" bIns="22850" anchor="b" anchorCtr="0">
            <a:normAutofit/>
          </a:bodyPr>
          <a:lstStyle>
            <a:lvl1pPr lvl="0" algn="l">
              <a:spcBef>
                <a:spcPts val="0"/>
              </a:spcBef>
              <a:spcAft>
                <a:spcPts val="0"/>
              </a:spcAft>
              <a:buClr>
                <a:schemeClr val="dk1"/>
              </a:buClr>
              <a:buSzPts val="1000"/>
              <a:buFont typeface="Calibri"/>
              <a:buNone/>
              <a:defRPr sz="1000" b="1"/>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71" name="Google Shape;171;p24"/>
          <p:cNvSpPr>
            <a:spLocks noGrp="1"/>
          </p:cNvSpPr>
          <p:nvPr>
            <p:ph type="pic" idx="2"/>
          </p:nvPr>
        </p:nvSpPr>
        <p:spPr>
          <a:xfrm>
            <a:off x="896144" y="340431"/>
            <a:ext cx="2743200" cy="2286000"/>
          </a:xfrm>
          <a:prstGeom prst="rect">
            <a:avLst/>
          </a:prstGeom>
          <a:noFill/>
          <a:ln>
            <a:noFill/>
          </a:ln>
        </p:spPr>
      </p:sp>
      <p:sp>
        <p:nvSpPr>
          <p:cNvPr id="172" name="Google Shape;172;p24"/>
          <p:cNvSpPr txBox="1">
            <a:spLocks noGrp="1"/>
          </p:cNvSpPr>
          <p:nvPr>
            <p:ph type="body" idx="1"/>
          </p:nvPr>
        </p:nvSpPr>
        <p:spPr>
          <a:xfrm>
            <a:off x="896144" y="2981854"/>
            <a:ext cx="2743200" cy="447000"/>
          </a:xfrm>
          <a:prstGeom prst="rect">
            <a:avLst/>
          </a:prstGeom>
          <a:noFill/>
          <a:ln>
            <a:noFill/>
          </a:ln>
        </p:spPr>
        <p:txBody>
          <a:bodyPr spcFirstLastPara="1" wrap="square" lIns="45725" tIns="22850" rIns="45725" bIns="22850" anchor="t" anchorCtr="0">
            <a:normAutofit/>
          </a:bodyPr>
          <a:lstStyle>
            <a:lvl1pPr marL="457200" lvl="0" indent="-228600" algn="l">
              <a:spcBef>
                <a:spcPts val="100"/>
              </a:spcBef>
              <a:spcAft>
                <a:spcPts val="0"/>
              </a:spcAft>
              <a:buClr>
                <a:schemeClr val="dk1"/>
              </a:buClr>
              <a:buSzPts val="700"/>
              <a:buNone/>
              <a:defRPr sz="700"/>
            </a:lvl1pPr>
            <a:lvl2pPr marL="914400" lvl="1" indent="-228600" algn="l">
              <a:spcBef>
                <a:spcPts val="100"/>
              </a:spcBef>
              <a:spcAft>
                <a:spcPts val="0"/>
              </a:spcAft>
              <a:buClr>
                <a:schemeClr val="dk1"/>
              </a:buClr>
              <a:buSzPts val="600"/>
              <a:buNone/>
              <a:defRPr sz="600"/>
            </a:lvl2pPr>
            <a:lvl3pPr marL="1371600" lvl="2" indent="-228600" algn="l">
              <a:spcBef>
                <a:spcPts val="100"/>
              </a:spcBef>
              <a:spcAft>
                <a:spcPts val="0"/>
              </a:spcAft>
              <a:buClr>
                <a:schemeClr val="dk1"/>
              </a:buClr>
              <a:buSzPts val="500"/>
              <a:buNone/>
              <a:defRPr sz="500"/>
            </a:lvl3pPr>
            <a:lvl4pPr marL="1828800" lvl="3" indent="-228600" algn="l">
              <a:spcBef>
                <a:spcPts val="100"/>
              </a:spcBef>
              <a:spcAft>
                <a:spcPts val="0"/>
              </a:spcAft>
              <a:buClr>
                <a:schemeClr val="dk1"/>
              </a:buClr>
              <a:buSzPts val="500"/>
              <a:buNone/>
              <a:defRPr sz="500"/>
            </a:lvl4pPr>
            <a:lvl5pPr marL="2286000" lvl="4" indent="-228600" algn="l">
              <a:spcBef>
                <a:spcPts val="100"/>
              </a:spcBef>
              <a:spcAft>
                <a:spcPts val="0"/>
              </a:spcAft>
              <a:buClr>
                <a:schemeClr val="dk1"/>
              </a:buClr>
              <a:buSzPts val="500"/>
              <a:buNone/>
              <a:defRPr sz="500"/>
            </a:lvl5pPr>
            <a:lvl6pPr marL="2743200" lvl="5" indent="-228600" algn="l">
              <a:spcBef>
                <a:spcPts val="100"/>
              </a:spcBef>
              <a:spcAft>
                <a:spcPts val="0"/>
              </a:spcAft>
              <a:buClr>
                <a:schemeClr val="dk1"/>
              </a:buClr>
              <a:buSzPts val="500"/>
              <a:buNone/>
              <a:defRPr sz="500"/>
            </a:lvl6pPr>
            <a:lvl7pPr marL="3200400" lvl="6" indent="-228600" algn="l">
              <a:spcBef>
                <a:spcPts val="100"/>
              </a:spcBef>
              <a:spcAft>
                <a:spcPts val="0"/>
              </a:spcAft>
              <a:buClr>
                <a:schemeClr val="dk1"/>
              </a:buClr>
              <a:buSzPts val="500"/>
              <a:buNone/>
              <a:defRPr sz="500"/>
            </a:lvl7pPr>
            <a:lvl8pPr marL="3657600" lvl="7" indent="-228600" algn="l">
              <a:spcBef>
                <a:spcPts val="100"/>
              </a:spcBef>
              <a:spcAft>
                <a:spcPts val="0"/>
              </a:spcAft>
              <a:buClr>
                <a:schemeClr val="dk1"/>
              </a:buClr>
              <a:buSzPts val="500"/>
              <a:buNone/>
              <a:defRPr sz="500"/>
            </a:lvl8pPr>
            <a:lvl9pPr marL="4114800" lvl="8" indent="-228600" algn="l">
              <a:spcBef>
                <a:spcPts val="100"/>
              </a:spcBef>
              <a:spcAft>
                <a:spcPts val="0"/>
              </a:spcAft>
              <a:buClr>
                <a:schemeClr val="dk1"/>
              </a:buClr>
              <a:buSzPts val="500"/>
              <a:buNone/>
              <a:defRPr sz="500"/>
            </a:lvl9pPr>
          </a:lstStyle>
          <a:p>
            <a:endParaRPr/>
          </a:p>
        </p:txBody>
      </p:sp>
      <p:sp>
        <p:nvSpPr>
          <p:cNvPr id="173" name="Google Shape;173;p24"/>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74" name="Google Shape;174;p24"/>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75" name="Google Shape;175;p24"/>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76"/>
        <p:cNvGrpSpPr/>
        <p:nvPr/>
      </p:nvGrpSpPr>
      <p:grpSpPr>
        <a:xfrm>
          <a:off x="0" y="0"/>
          <a:ext cx="0" cy="0"/>
          <a:chOff x="0" y="0"/>
          <a:chExt cx="0" cy="0"/>
        </a:xfrm>
      </p:grpSpPr>
      <p:sp>
        <p:nvSpPr>
          <p:cNvPr id="177" name="Google Shape;177;p25"/>
          <p:cNvSpPr txBox="1">
            <a:spLocks noGrp="1"/>
          </p:cNvSpPr>
          <p:nvPr>
            <p:ph type="title"/>
          </p:nvPr>
        </p:nvSpPr>
        <p:spPr>
          <a:xfrm>
            <a:off x="228600" y="152577"/>
            <a:ext cx="4114800" cy="6351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78" name="Google Shape;178;p25"/>
          <p:cNvSpPr txBox="1">
            <a:spLocks noGrp="1"/>
          </p:cNvSpPr>
          <p:nvPr>
            <p:ph type="body" idx="1"/>
          </p:nvPr>
        </p:nvSpPr>
        <p:spPr>
          <a:xfrm rot="5400000">
            <a:off x="1028850" y="88750"/>
            <a:ext cx="2514300" cy="41148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79" name="Google Shape;179;p25"/>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80" name="Google Shape;180;p25"/>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81" name="Google Shape;181;p25"/>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2"/>
        <p:cNvGrpSpPr/>
        <p:nvPr/>
      </p:nvGrpSpPr>
      <p:grpSpPr>
        <a:xfrm>
          <a:off x="0" y="0"/>
          <a:ext cx="0" cy="0"/>
          <a:chOff x="0" y="0"/>
          <a:chExt cx="0" cy="0"/>
        </a:xfrm>
      </p:grpSpPr>
      <p:sp>
        <p:nvSpPr>
          <p:cNvPr id="183" name="Google Shape;183;p26"/>
          <p:cNvSpPr txBox="1">
            <a:spLocks noGrp="1"/>
          </p:cNvSpPr>
          <p:nvPr>
            <p:ph type="title"/>
          </p:nvPr>
        </p:nvSpPr>
        <p:spPr>
          <a:xfrm rot="5400000">
            <a:off x="2203500" y="1263777"/>
            <a:ext cx="3251100" cy="1028700"/>
          </a:xfrm>
          <a:prstGeom prst="rect">
            <a:avLst/>
          </a:prstGeom>
          <a:noFill/>
          <a:ln>
            <a:noFill/>
          </a:ln>
        </p:spPr>
        <p:txBody>
          <a:bodyPr spcFirstLastPara="1" wrap="square" lIns="45725" tIns="22850" rIns="45725" bIns="22850" anchor="ctr" anchorCtr="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84" name="Google Shape;184;p26"/>
          <p:cNvSpPr txBox="1">
            <a:spLocks noGrp="1"/>
          </p:cNvSpPr>
          <p:nvPr>
            <p:ph type="body" idx="1"/>
          </p:nvPr>
        </p:nvSpPr>
        <p:spPr>
          <a:xfrm rot="5400000">
            <a:off x="108000" y="273177"/>
            <a:ext cx="3251100" cy="3009900"/>
          </a:xfrm>
          <a:prstGeom prst="rect">
            <a:avLst/>
          </a:prstGeom>
          <a:noFill/>
          <a:ln>
            <a:noFill/>
          </a:ln>
        </p:spPr>
        <p:txBody>
          <a:bodyPr spcFirstLastPara="1" wrap="square" lIns="45725" tIns="22850" rIns="45725" bIns="22850" anchor="t" anchorCtr="0">
            <a:normAutofit/>
          </a:bodyPr>
          <a:lstStyle>
            <a:lvl1pPr marL="457200" lvl="0" indent="-285750" algn="l">
              <a:spcBef>
                <a:spcPts val="200"/>
              </a:spcBef>
              <a:spcAft>
                <a:spcPts val="0"/>
              </a:spcAft>
              <a:buClr>
                <a:schemeClr val="dk1"/>
              </a:buClr>
              <a:buSzPts val="900"/>
              <a:buChar char="•"/>
              <a:defRPr/>
            </a:lvl1pPr>
            <a:lvl2pPr marL="914400" lvl="1" indent="-285750" algn="l">
              <a:spcBef>
                <a:spcPts val="200"/>
              </a:spcBef>
              <a:spcAft>
                <a:spcPts val="0"/>
              </a:spcAft>
              <a:buClr>
                <a:schemeClr val="dk1"/>
              </a:buClr>
              <a:buSzPts val="900"/>
              <a:buChar char="–"/>
              <a:defRPr/>
            </a:lvl2pPr>
            <a:lvl3pPr marL="1371600" lvl="2" indent="-285750" algn="l">
              <a:spcBef>
                <a:spcPts val="200"/>
              </a:spcBef>
              <a:spcAft>
                <a:spcPts val="0"/>
              </a:spcAft>
              <a:buClr>
                <a:schemeClr val="dk1"/>
              </a:buClr>
              <a:buSzPts val="900"/>
              <a:buChar char="•"/>
              <a:defRPr/>
            </a:lvl3pPr>
            <a:lvl4pPr marL="1828800" lvl="3" indent="-285750" algn="l">
              <a:spcBef>
                <a:spcPts val="200"/>
              </a:spcBef>
              <a:spcAft>
                <a:spcPts val="0"/>
              </a:spcAft>
              <a:buClr>
                <a:schemeClr val="dk1"/>
              </a:buClr>
              <a:buSzPts val="900"/>
              <a:buChar char="–"/>
              <a:defRPr/>
            </a:lvl4pPr>
            <a:lvl5pPr marL="2286000" lvl="4" indent="-285750" algn="l">
              <a:spcBef>
                <a:spcPts val="200"/>
              </a:spcBef>
              <a:spcAft>
                <a:spcPts val="0"/>
              </a:spcAft>
              <a:buClr>
                <a:schemeClr val="dk1"/>
              </a:buClr>
              <a:buSzPts val="900"/>
              <a:buChar char="»"/>
              <a:defRPr/>
            </a:lvl5pPr>
            <a:lvl6pPr marL="2743200" lvl="5" indent="-285750" algn="l">
              <a:spcBef>
                <a:spcPts val="200"/>
              </a:spcBef>
              <a:spcAft>
                <a:spcPts val="0"/>
              </a:spcAft>
              <a:buClr>
                <a:schemeClr val="dk1"/>
              </a:buClr>
              <a:buSzPts val="900"/>
              <a:buChar char="•"/>
              <a:defRPr/>
            </a:lvl6pPr>
            <a:lvl7pPr marL="3200400" lvl="6" indent="-285750" algn="l">
              <a:spcBef>
                <a:spcPts val="200"/>
              </a:spcBef>
              <a:spcAft>
                <a:spcPts val="0"/>
              </a:spcAft>
              <a:buClr>
                <a:schemeClr val="dk1"/>
              </a:buClr>
              <a:buSzPts val="900"/>
              <a:buChar char="•"/>
              <a:defRPr/>
            </a:lvl7pPr>
            <a:lvl8pPr marL="3657600" lvl="7" indent="-285750" algn="l">
              <a:spcBef>
                <a:spcPts val="200"/>
              </a:spcBef>
              <a:spcAft>
                <a:spcPts val="0"/>
              </a:spcAft>
              <a:buClr>
                <a:schemeClr val="dk1"/>
              </a:buClr>
              <a:buSzPts val="900"/>
              <a:buChar char="•"/>
              <a:defRPr/>
            </a:lvl8pPr>
            <a:lvl9pPr marL="4114800" lvl="8" indent="-285750" algn="l">
              <a:spcBef>
                <a:spcPts val="200"/>
              </a:spcBef>
              <a:spcAft>
                <a:spcPts val="0"/>
              </a:spcAft>
              <a:buClr>
                <a:schemeClr val="dk1"/>
              </a:buClr>
              <a:buSzPts val="900"/>
              <a:buChar char="•"/>
              <a:defRPr/>
            </a:lvl9pPr>
          </a:lstStyle>
          <a:p>
            <a:endParaRPr/>
          </a:p>
        </p:txBody>
      </p:sp>
      <p:sp>
        <p:nvSpPr>
          <p:cNvPr id="185" name="Google Shape;185;p26"/>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86" name="Google Shape;186;p26"/>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a:endParaRPr/>
          </a:p>
        </p:txBody>
      </p:sp>
      <p:sp>
        <p:nvSpPr>
          <p:cNvPr id="187" name="Google Shape;187;p26"/>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_HEADER_1">
  <p:cSld name="SECTION_HEADER_1">
    <p:spTree>
      <p:nvGrpSpPr>
        <p:cNvPr id="1" name="Shape 188"/>
        <p:cNvGrpSpPr/>
        <p:nvPr/>
      </p:nvGrpSpPr>
      <p:grpSpPr>
        <a:xfrm>
          <a:off x="0" y="0"/>
          <a:ext cx="0" cy="0"/>
          <a:chOff x="0" y="0"/>
          <a:chExt cx="0" cy="0"/>
        </a:xfrm>
      </p:grpSpPr>
      <p:sp>
        <p:nvSpPr>
          <p:cNvPr id="189" name="Google Shape;189;p27"/>
          <p:cNvSpPr txBox="1">
            <a:spLocks noGrp="1"/>
          </p:cNvSpPr>
          <p:nvPr>
            <p:ph type="title"/>
          </p:nvPr>
        </p:nvSpPr>
        <p:spPr>
          <a:xfrm>
            <a:off x="311700" y="2389833"/>
            <a:ext cx="8520600" cy="935400"/>
          </a:xfrm>
          <a:prstGeom prst="rect">
            <a:avLst/>
          </a:prstGeom>
        </p:spPr>
        <p:txBody>
          <a:bodyPr spcFirstLastPara="1" wrap="square" lIns="45725" tIns="22850" rIns="45725" bIns="22850"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90" name="Google Shape;190;p27"/>
          <p:cNvSpPr txBox="1">
            <a:spLocks noGrp="1"/>
          </p:cNvSpPr>
          <p:nvPr>
            <p:ph type="sldNum" idx="12"/>
          </p:nvPr>
        </p:nvSpPr>
        <p:spPr>
          <a:xfrm>
            <a:off x="8472458" y="5181352"/>
            <a:ext cx="548700" cy="437400"/>
          </a:xfrm>
          <a:prstGeom prst="rect">
            <a:avLst/>
          </a:prstGeom>
        </p:spPr>
        <p:txBody>
          <a:bodyPr spcFirstLastPara="1" wrap="square" lIns="45725" tIns="22850" rIns="45725" bIns="228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311700" y="494472"/>
            <a:ext cx="8520600" cy="636300"/>
          </a:xfrm>
          <a:prstGeom prst="rect">
            <a:avLst/>
          </a:prstGeom>
        </p:spPr>
        <p:txBody>
          <a:bodyPr spcFirstLastPara="1" wrap="square" lIns="45725" tIns="22850" rIns="45725" bIns="22850" anchor="ctr" anchorCtr="0">
            <a:normAutofit/>
          </a:bodyPr>
          <a:lstStyle>
            <a:lvl1pPr lvl="0">
              <a:spcBef>
                <a:spcPts val="0"/>
              </a:spcBef>
              <a:spcAft>
                <a:spcPts val="0"/>
              </a:spcAft>
              <a:buSzPts val="22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a:endParaRPr/>
          </a:p>
        </p:txBody>
      </p:sp>
      <p:sp>
        <p:nvSpPr>
          <p:cNvPr id="193" name="Google Shape;193;p28"/>
          <p:cNvSpPr txBox="1">
            <a:spLocks noGrp="1"/>
          </p:cNvSpPr>
          <p:nvPr>
            <p:ph type="body" idx="1"/>
          </p:nvPr>
        </p:nvSpPr>
        <p:spPr>
          <a:xfrm>
            <a:off x="311700" y="1280528"/>
            <a:ext cx="8520600" cy="3795900"/>
          </a:xfrm>
          <a:prstGeom prst="rect">
            <a:avLst/>
          </a:prstGeom>
        </p:spPr>
        <p:txBody>
          <a:bodyPr spcFirstLastPara="1" wrap="square" lIns="45725" tIns="22850" rIns="45725" bIns="22850" anchor="t" anchorCtr="0">
            <a:normAutofit/>
          </a:bodyPr>
          <a:lstStyle>
            <a:lvl1pPr marL="457200" lvl="0" indent="-330200">
              <a:spcBef>
                <a:spcPts val="300"/>
              </a:spcBef>
              <a:spcAft>
                <a:spcPts val="0"/>
              </a:spcAft>
              <a:buSzPts val="1600"/>
              <a:buChar char="•"/>
              <a:defRPr/>
            </a:lvl1pPr>
            <a:lvl2pPr marL="914400" lvl="1" indent="-317500">
              <a:spcBef>
                <a:spcPts val="300"/>
              </a:spcBef>
              <a:spcAft>
                <a:spcPts val="0"/>
              </a:spcAft>
              <a:buSzPts val="1400"/>
              <a:buChar char="–"/>
              <a:defRPr/>
            </a:lvl2pPr>
            <a:lvl3pPr marL="1371600" lvl="2" indent="-304800">
              <a:spcBef>
                <a:spcPts val="200"/>
              </a:spcBef>
              <a:spcAft>
                <a:spcPts val="0"/>
              </a:spcAft>
              <a:buSzPts val="1200"/>
              <a:buChar char="•"/>
              <a:defRPr/>
            </a:lvl3pPr>
            <a:lvl4pPr marL="1828800" lvl="3" indent="-292100">
              <a:spcBef>
                <a:spcPts val="200"/>
              </a:spcBef>
              <a:spcAft>
                <a:spcPts val="0"/>
              </a:spcAft>
              <a:buSzPts val="1000"/>
              <a:buChar char="–"/>
              <a:defRPr/>
            </a:lvl4pPr>
            <a:lvl5pPr marL="2286000" lvl="4" indent="-292100">
              <a:spcBef>
                <a:spcPts val="200"/>
              </a:spcBef>
              <a:spcAft>
                <a:spcPts val="0"/>
              </a:spcAft>
              <a:buSzPts val="1000"/>
              <a:buChar char="»"/>
              <a:defRPr/>
            </a:lvl5pPr>
            <a:lvl6pPr marL="2743200" lvl="5" indent="-292100">
              <a:spcBef>
                <a:spcPts val="200"/>
              </a:spcBef>
              <a:spcAft>
                <a:spcPts val="0"/>
              </a:spcAft>
              <a:buSzPts val="1000"/>
              <a:buChar char="•"/>
              <a:defRPr/>
            </a:lvl6pPr>
            <a:lvl7pPr marL="3200400" lvl="6" indent="-292100">
              <a:spcBef>
                <a:spcPts val="200"/>
              </a:spcBef>
              <a:spcAft>
                <a:spcPts val="0"/>
              </a:spcAft>
              <a:buSzPts val="1000"/>
              <a:buChar char="•"/>
              <a:defRPr/>
            </a:lvl7pPr>
            <a:lvl8pPr marL="3657600" lvl="7" indent="-292100">
              <a:spcBef>
                <a:spcPts val="200"/>
              </a:spcBef>
              <a:spcAft>
                <a:spcPts val="0"/>
              </a:spcAft>
              <a:buSzPts val="1000"/>
              <a:buChar char="•"/>
              <a:defRPr/>
            </a:lvl8pPr>
            <a:lvl9pPr marL="4114800" lvl="8" indent="-292100">
              <a:spcBef>
                <a:spcPts val="200"/>
              </a:spcBef>
              <a:spcAft>
                <a:spcPts val="0"/>
              </a:spcAft>
              <a:buSzPts val="1000"/>
              <a:buChar char="•"/>
              <a:defRPr/>
            </a:lvl9pPr>
          </a:lstStyle>
          <a:p>
            <a:endParaRPr/>
          </a:p>
        </p:txBody>
      </p:sp>
      <p:sp>
        <p:nvSpPr>
          <p:cNvPr id="194" name="Google Shape;194;p28"/>
          <p:cNvSpPr txBox="1">
            <a:spLocks noGrp="1"/>
          </p:cNvSpPr>
          <p:nvPr>
            <p:ph type="sldNum" idx="12"/>
          </p:nvPr>
        </p:nvSpPr>
        <p:spPr>
          <a:xfrm>
            <a:off x="8472458" y="5181352"/>
            <a:ext cx="548700" cy="437400"/>
          </a:xfrm>
          <a:prstGeom prst="rect">
            <a:avLst/>
          </a:prstGeom>
        </p:spPr>
        <p:txBody>
          <a:bodyPr spcFirstLastPara="1" wrap="square" lIns="45725" tIns="22850" rIns="45725" bIns="228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95"/>
        <p:cNvGrpSpPr/>
        <p:nvPr/>
      </p:nvGrpSpPr>
      <p:grpSpPr>
        <a:xfrm>
          <a:off x="0" y="0"/>
          <a:ext cx="0" cy="0"/>
          <a:chOff x="0" y="0"/>
          <a:chExt cx="0" cy="0"/>
        </a:xfrm>
      </p:grpSpPr>
      <p:sp>
        <p:nvSpPr>
          <p:cNvPr id="196" name="Google Shape;196;p29"/>
          <p:cNvSpPr txBox="1">
            <a:spLocks noGrp="1"/>
          </p:cNvSpPr>
          <p:nvPr>
            <p:ph type="body" idx="1"/>
          </p:nvPr>
        </p:nvSpPr>
        <p:spPr>
          <a:xfrm>
            <a:off x="311700" y="4700639"/>
            <a:ext cx="5998800" cy="672300"/>
          </a:xfrm>
          <a:prstGeom prst="rect">
            <a:avLst/>
          </a:prstGeom>
        </p:spPr>
        <p:txBody>
          <a:bodyPr spcFirstLastPara="1" wrap="square" lIns="45725" tIns="22850" rIns="45725" bIns="22850" anchor="ctr" anchorCtr="0">
            <a:normAutofit/>
          </a:bodyPr>
          <a:lstStyle>
            <a:lvl1pPr marL="457200" lvl="0" indent="-228600">
              <a:lnSpc>
                <a:spcPct val="100000"/>
              </a:lnSpc>
              <a:spcBef>
                <a:spcPts val="300"/>
              </a:spcBef>
              <a:spcAft>
                <a:spcPts val="0"/>
              </a:spcAft>
              <a:buSzPts val="1600"/>
              <a:buNone/>
              <a:defRPr/>
            </a:lvl1pPr>
          </a:lstStyle>
          <a:p>
            <a:endParaRPr/>
          </a:p>
        </p:txBody>
      </p:sp>
      <p:sp>
        <p:nvSpPr>
          <p:cNvPr id="197" name="Google Shape;197;p29"/>
          <p:cNvSpPr txBox="1">
            <a:spLocks noGrp="1"/>
          </p:cNvSpPr>
          <p:nvPr>
            <p:ph type="sldNum" idx="12"/>
          </p:nvPr>
        </p:nvSpPr>
        <p:spPr>
          <a:xfrm>
            <a:off x="8472458" y="5181352"/>
            <a:ext cx="548700" cy="437400"/>
          </a:xfrm>
          <a:prstGeom prst="rect">
            <a:avLst/>
          </a:prstGeom>
        </p:spPr>
        <p:txBody>
          <a:bodyPr spcFirstLastPara="1" wrap="square" lIns="45725" tIns="22850" rIns="45725" bIns="228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p:cSld name="SECTION_HEADER_2">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311700" y="2389833"/>
            <a:ext cx="8520600" cy="9354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00" name="Google Shape;200;p30"/>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lt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5"/>
        <p:cNvGrpSpPr/>
        <p:nvPr/>
      </p:nvGrpSpPr>
      <p:grpSpPr>
        <a:xfrm>
          <a:off x="0" y="0"/>
          <a:ext cx="0" cy="0"/>
          <a:chOff x="0" y="0"/>
          <a:chExt cx="0" cy="0"/>
        </a:xfrm>
      </p:grpSpPr>
      <p:sp>
        <p:nvSpPr>
          <p:cNvPr id="206" name="Google Shape;206;p32"/>
          <p:cNvSpPr txBox="1">
            <a:spLocks noGrp="1"/>
          </p:cNvSpPr>
          <p:nvPr>
            <p:ph type="ctrTitle"/>
          </p:nvPr>
        </p:nvSpPr>
        <p:spPr>
          <a:xfrm>
            <a:off x="311708" y="827306"/>
            <a:ext cx="8520600" cy="2280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07" name="Google Shape;207;p32"/>
          <p:cNvSpPr txBox="1">
            <a:spLocks noGrp="1"/>
          </p:cNvSpPr>
          <p:nvPr>
            <p:ph type="subTitle" idx="1"/>
          </p:nvPr>
        </p:nvSpPr>
        <p:spPr>
          <a:xfrm>
            <a:off x="311700" y="3149028"/>
            <a:ext cx="8520600" cy="8808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08" name="Google Shape;208;p32"/>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94472"/>
            <a:ext cx="8520600" cy="6363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280528"/>
            <a:ext cx="8520600" cy="37959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9"/>
        <p:cNvGrpSpPr/>
        <p:nvPr/>
      </p:nvGrpSpPr>
      <p:grpSpPr>
        <a:xfrm>
          <a:off x="0" y="0"/>
          <a:ext cx="0" cy="0"/>
          <a:chOff x="0" y="0"/>
          <a:chExt cx="0" cy="0"/>
        </a:xfrm>
      </p:grpSpPr>
      <p:sp>
        <p:nvSpPr>
          <p:cNvPr id="210" name="Google Shape;210;p33"/>
          <p:cNvSpPr txBox="1">
            <a:spLocks noGrp="1"/>
          </p:cNvSpPr>
          <p:nvPr>
            <p:ph type="title"/>
          </p:nvPr>
        </p:nvSpPr>
        <p:spPr>
          <a:xfrm>
            <a:off x="311700" y="494472"/>
            <a:ext cx="8520600" cy="6363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11" name="Google Shape;211;p33"/>
          <p:cNvSpPr txBox="1">
            <a:spLocks noGrp="1"/>
          </p:cNvSpPr>
          <p:nvPr>
            <p:ph type="body" idx="1"/>
          </p:nvPr>
        </p:nvSpPr>
        <p:spPr>
          <a:xfrm>
            <a:off x="311700" y="1280528"/>
            <a:ext cx="8520600" cy="37959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12" name="Google Shape;212;p33"/>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3"/>
        <p:cNvGrpSpPr/>
        <p:nvPr/>
      </p:nvGrpSpPr>
      <p:grpSpPr>
        <a:xfrm>
          <a:off x="0" y="0"/>
          <a:ext cx="0" cy="0"/>
          <a:chOff x="0" y="0"/>
          <a:chExt cx="0" cy="0"/>
        </a:xfrm>
      </p:grpSpPr>
      <p:sp>
        <p:nvSpPr>
          <p:cNvPr id="214" name="Google Shape;214;p34"/>
          <p:cNvSpPr txBox="1">
            <a:spLocks noGrp="1"/>
          </p:cNvSpPr>
          <p:nvPr>
            <p:ph type="body" idx="1"/>
          </p:nvPr>
        </p:nvSpPr>
        <p:spPr>
          <a:xfrm>
            <a:off x="311700" y="4700639"/>
            <a:ext cx="5998800" cy="6723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215" name="Google Shape;215;p34"/>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6"/>
        <p:cNvGrpSpPr/>
        <p:nvPr/>
      </p:nvGrpSpPr>
      <p:grpSpPr>
        <a:xfrm>
          <a:off x="0" y="0"/>
          <a:ext cx="0" cy="0"/>
          <a:chOff x="0" y="0"/>
          <a:chExt cx="0" cy="0"/>
        </a:xfrm>
      </p:grpSpPr>
      <p:sp>
        <p:nvSpPr>
          <p:cNvPr id="217" name="Google Shape;217;p35"/>
          <p:cNvSpPr txBox="1">
            <a:spLocks noGrp="1"/>
          </p:cNvSpPr>
          <p:nvPr>
            <p:ph type="title"/>
          </p:nvPr>
        </p:nvSpPr>
        <p:spPr>
          <a:xfrm>
            <a:off x="311700" y="2389833"/>
            <a:ext cx="8520600" cy="9354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18" name="Google Shape;218;p35"/>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36"/>
          <p:cNvSpPr txBox="1">
            <a:spLocks noGrp="1"/>
          </p:cNvSpPr>
          <p:nvPr>
            <p:ph type="title"/>
          </p:nvPr>
        </p:nvSpPr>
        <p:spPr>
          <a:xfrm>
            <a:off x="311700" y="494472"/>
            <a:ext cx="8520600" cy="6363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1" name="Google Shape;221;p36"/>
          <p:cNvSpPr txBox="1">
            <a:spLocks noGrp="1"/>
          </p:cNvSpPr>
          <p:nvPr>
            <p:ph type="body" idx="1"/>
          </p:nvPr>
        </p:nvSpPr>
        <p:spPr>
          <a:xfrm>
            <a:off x="311700" y="1280528"/>
            <a:ext cx="3999900" cy="37959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22" name="Google Shape;222;p36"/>
          <p:cNvSpPr txBox="1">
            <a:spLocks noGrp="1"/>
          </p:cNvSpPr>
          <p:nvPr>
            <p:ph type="body" idx="2"/>
          </p:nvPr>
        </p:nvSpPr>
        <p:spPr>
          <a:xfrm>
            <a:off x="4832400" y="1280528"/>
            <a:ext cx="3999900" cy="37959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23" name="Google Shape;223;p36"/>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4"/>
        <p:cNvGrpSpPr/>
        <p:nvPr/>
      </p:nvGrpSpPr>
      <p:grpSpPr>
        <a:xfrm>
          <a:off x="0" y="0"/>
          <a:ext cx="0" cy="0"/>
          <a:chOff x="0" y="0"/>
          <a:chExt cx="0" cy="0"/>
        </a:xfrm>
      </p:grpSpPr>
      <p:sp>
        <p:nvSpPr>
          <p:cNvPr id="225" name="Google Shape;225;p37"/>
          <p:cNvSpPr txBox="1">
            <a:spLocks noGrp="1"/>
          </p:cNvSpPr>
          <p:nvPr>
            <p:ph type="title"/>
          </p:nvPr>
        </p:nvSpPr>
        <p:spPr>
          <a:xfrm>
            <a:off x="311700" y="494472"/>
            <a:ext cx="8520600" cy="6363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6" name="Google Shape;226;p37"/>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sp>
        <p:nvSpPr>
          <p:cNvPr id="228" name="Google Shape;228;p38"/>
          <p:cNvSpPr txBox="1">
            <a:spLocks noGrp="1"/>
          </p:cNvSpPr>
          <p:nvPr>
            <p:ph type="title"/>
          </p:nvPr>
        </p:nvSpPr>
        <p:spPr>
          <a:xfrm>
            <a:off x="311700" y="617333"/>
            <a:ext cx="2808000" cy="839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229" name="Google Shape;229;p38"/>
          <p:cNvSpPr txBox="1">
            <a:spLocks noGrp="1"/>
          </p:cNvSpPr>
          <p:nvPr>
            <p:ph type="body" idx="1"/>
          </p:nvPr>
        </p:nvSpPr>
        <p:spPr>
          <a:xfrm>
            <a:off x="311700" y="1544000"/>
            <a:ext cx="2808000" cy="35328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30" name="Google Shape;230;p38"/>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1"/>
        <p:cNvGrpSpPr/>
        <p:nvPr/>
      </p:nvGrpSpPr>
      <p:grpSpPr>
        <a:xfrm>
          <a:off x="0" y="0"/>
          <a:ext cx="0" cy="0"/>
          <a:chOff x="0" y="0"/>
          <a:chExt cx="0" cy="0"/>
        </a:xfrm>
      </p:grpSpPr>
      <p:sp>
        <p:nvSpPr>
          <p:cNvPr id="232" name="Google Shape;232;p39"/>
          <p:cNvSpPr txBox="1">
            <a:spLocks noGrp="1"/>
          </p:cNvSpPr>
          <p:nvPr>
            <p:ph type="title"/>
          </p:nvPr>
        </p:nvSpPr>
        <p:spPr>
          <a:xfrm>
            <a:off x="490250" y="500167"/>
            <a:ext cx="6367800" cy="45453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233" name="Google Shape;233;p39"/>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4"/>
        <p:cNvGrpSpPr/>
        <p:nvPr/>
      </p:nvGrpSpPr>
      <p:grpSpPr>
        <a:xfrm>
          <a:off x="0" y="0"/>
          <a:ext cx="0" cy="0"/>
          <a:chOff x="0" y="0"/>
          <a:chExt cx="0" cy="0"/>
        </a:xfrm>
      </p:grpSpPr>
      <p:sp>
        <p:nvSpPr>
          <p:cNvPr id="235" name="Google Shape;235;p40"/>
          <p:cNvSpPr/>
          <p:nvPr/>
        </p:nvSpPr>
        <p:spPr>
          <a:xfrm>
            <a:off x="4572000" y="-139"/>
            <a:ext cx="4572000" cy="57150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40"/>
          <p:cNvSpPr txBox="1">
            <a:spLocks noGrp="1"/>
          </p:cNvSpPr>
          <p:nvPr>
            <p:ph type="title"/>
          </p:nvPr>
        </p:nvSpPr>
        <p:spPr>
          <a:xfrm>
            <a:off x="265500" y="1370194"/>
            <a:ext cx="4045200" cy="16470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237" name="Google Shape;237;p40"/>
          <p:cNvSpPr txBox="1">
            <a:spLocks noGrp="1"/>
          </p:cNvSpPr>
          <p:nvPr>
            <p:ph type="subTitle" idx="1"/>
          </p:nvPr>
        </p:nvSpPr>
        <p:spPr>
          <a:xfrm>
            <a:off x="265500" y="3114528"/>
            <a:ext cx="4045200" cy="13722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38" name="Google Shape;238;p40"/>
          <p:cNvSpPr txBox="1">
            <a:spLocks noGrp="1"/>
          </p:cNvSpPr>
          <p:nvPr>
            <p:ph type="body" idx="2"/>
          </p:nvPr>
        </p:nvSpPr>
        <p:spPr>
          <a:xfrm>
            <a:off x="4939500" y="804528"/>
            <a:ext cx="3837000" cy="41058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39" name="Google Shape;239;p40"/>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0"/>
        <p:cNvGrpSpPr/>
        <p:nvPr/>
      </p:nvGrpSpPr>
      <p:grpSpPr>
        <a:xfrm>
          <a:off x="0" y="0"/>
          <a:ext cx="0" cy="0"/>
          <a:chOff x="0" y="0"/>
          <a:chExt cx="0" cy="0"/>
        </a:xfrm>
      </p:grpSpPr>
      <p:sp>
        <p:nvSpPr>
          <p:cNvPr id="241" name="Google Shape;241;p41"/>
          <p:cNvSpPr txBox="1">
            <a:spLocks noGrp="1"/>
          </p:cNvSpPr>
          <p:nvPr>
            <p:ph type="title" hasCustomPrompt="1"/>
          </p:nvPr>
        </p:nvSpPr>
        <p:spPr>
          <a:xfrm>
            <a:off x="311700" y="1229028"/>
            <a:ext cx="8520600" cy="2181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42" name="Google Shape;242;p41"/>
          <p:cNvSpPr txBox="1">
            <a:spLocks noGrp="1"/>
          </p:cNvSpPr>
          <p:nvPr>
            <p:ph type="body" idx="1"/>
          </p:nvPr>
        </p:nvSpPr>
        <p:spPr>
          <a:xfrm>
            <a:off x="311700" y="3502472"/>
            <a:ext cx="8520600" cy="14454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243" name="Google Shape;243;p41"/>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4"/>
        <p:cNvGrpSpPr/>
        <p:nvPr/>
      </p:nvGrpSpPr>
      <p:grpSpPr>
        <a:xfrm>
          <a:off x="0" y="0"/>
          <a:ext cx="0" cy="0"/>
          <a:chOff x="0" y="0"/>
          <a:chExt cx="0" cy="0"/>
        </a:xfrm>
      </p:grpSpPr>
      <p:sp>
        <p:nvSpPr>
          <p:cNvPr id="245" name="Google Shape;245;p42"/>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94472"/>
            <a:ext cx="8520600" cy="6363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280528"/>
            <a:ext cx="3999900" cy="3795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280528"/>
            <a:ext cx="3999900" cy="3795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6"/>
        <p:cNvGrpSpPr/>
        <p:nvPr/>
      </p:nvGrpSpPr>
      <p:grpSpPr>
        <a:xfrm>
          <a:off x="0" y="0"/>
          <a:ext cx="0" cy="0"/>
          <a:chOff x="0" y="0"/>
          <a:chExt cx="0" cy="0"/>
        </a:xfrm>
      </p:grpSpPr>
      <p:sp>
        <p:nvSpPr>
          <p:cNvPr id="247" name="Google Shape;247;p43"/>
          <p:cNvSpPr txBox="1">
            <a:spLocks noGrp="1"/>
          </p:cNvSpPr>
          <p:nvPr>
            <p:ph type="title"/>
          </p:nvPr>
        </p:nvSpPr>
        <p:spPr>
          <a:xfrm>
            <a:off x="628650" y="304271"/>
            <a:ext cx="7886700" cy="11046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48" name="Google Shape;248;p43"/>
          <p:cNvSpPr txBox="1">
            <a:spLocks noGrp="1"/>
          </p:cNvSpPr>
          <p:nvPr>
            <p:ph type="body" idx="1"/>
          </p:nvPr>
        </p:nvSpPr>
        <p:spPr>
          <a:xfrm>
            <a:off x="628650" y="1521354"/>
            <a:ext cx="7886700" cy="36261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49" name="Google Shape;249;p43"/>
          <p:cNvSpPr txBox="1">
            <a:spLocks noGrp="1"/>
          </p:cNvSpPr>
          <p:nvPr>
            <p:ph type="dt" idx="10"/>
          </p:nvPr>
        </p:nvSpPr>
        <p:spPr>
          <a:xfrm>
            <a:off x="628650" y="5296959"/>
            <a:ext cx="2057400" cy="304200"/>
          </a:xfrm>
          <a:prstGeom prst="rect">
            <a:avLst/>
          </a:prstGeom>
          <a:noFill/>
          <a:ln>
            <a:noFill/>
          </a:ln>
        </p:spPr>
        <p:txBody>
          <a:bodyPr spcFirstLastPara="1" wrap="square" lIns="68575" tIns="34275" rIns="68575" bIns="34275" anchor="ctr" anchorCtr="0">
            <a:noAutofit/>
          </a:bodyPr>
          <a:lstStyle>
            <a:lvl1pPr marR="0" lvl="0"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0" name="Google Shape;250;p43"/>
          <p:cNvSpPr txBox="1">
            <a:spLocks noGrp="1"/>
          </p:cNvSpPr>
          <p:nvPr>
            <p:ph type="ftr" idx="11"/>
          </p:nvPr>
        </p:nvSpPr>
        <p:spPr>
          <a:xfrm>
            <a:off x="3028950" y="5296959"/>
            <a:ext cx="3086100" cy="304200"/>
          </a:xfrm>
          <a:prstGeom prst="rect">
            <a:avLst/>
          </a:prstGeom>
          <a:noFill/>
          <a:ln>
            <a:noFill/>
          </a:ln>
        </p:spPr>
        <p:txBody>
          <a:bodyPr spcFirstLastPara="1" wrap="square" lIns="68575" tIns="34275" rIns="68575" bIns="34275" anchor="ctr" anchorCtr="0">
            <a:noAutofit/>
          </a:bodyPr>
          <a:lstStyle>
            <a:lvl1pPr marR="0" lvl="0" algn="ctr">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1" name="Google Shape;251;p43"/>
          <p:cNvSpPr txBox="1">
            <a:spLocks noGrp="1"/>
          </p:cNvSpPr>
          <p:nvPr>
            <p:ph type="sldNum" idx="12"/>
          </p:nvPr>
        </p:nvSpPr>
        <p:spPr>
          <a:xfrm>
            <a:off x="6457950" y="5296959"/>
            <a:ext cx="2057400" cy="3042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6"/>
        <p:cNvGrpSpPr/>
        <p:nvPr/>
      </p:nvGrpSpPr>
      <p:grpSpPr>
        <a:xfrm>
          <a:off x="0" y="0"/>
          <a:ext cx="0" cy="0"/>
          <a:chOff x="0" y="0"/>
          <a:chExt cx="0" cy="0"/>
        </a:xfrm>
      </p:grpSpPr>
      <p:sp>
        <p:nvSpPr>
          <p:cNvPr id="257" name="Google Shape;257;p45"/>
          <p:cNvSpPr txBox="1">
            <a:spLocks noGrp="1"/>
          </p:cNvSpPr>
          <p:nvPr>
            <p:ph type="ctrTitle"/>
          </p:nvPr>
        </p:nvSpPr>
        <p:spPr>
          <a:xfrm>
            <a:off x="311708" y="827306"/>
            <a:ext cx="8520600" cy="2280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258" name="Google Shape;258;p45"/>
          <p:cNvSpPr txBox="1">
            <a:spLocks noGrp="1"/>
          </p:cNvSpPr>
          <p:nvPr>
            <p:ph type="subTitle" idx="1"/>
          </p:nvPr>
        </p:nvSpPr>
        <p:spPr>
          <a:xfrm>
            <a:off x="311700" y="3149028"/>
            <a:ext cx="8520600" cy="880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59" name="Google Shape;259;p45"/>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0"/>
        <p:cNvGrpSpPr/>
        <p:nvPr/>
      </p:nvGrpSpPr>
      <p:grpSpPr>
        <a:xfrm>
          <a:off x="0" y="0"/>
          <a:ext cx="0" cy="0"/>
          <a:chOff x="0" y="0"/>
          <a:chExt cx="0" cy="0"/>
        </a:xfrm>
      </p:grpSpPr>
      <p:sp>
        <p:nvSpPr>
          <p:cNvPr id="261" name="Google Shape;261;p46"/>
          <p:cNvSpPr txBox="1">
            <a:spLocks noGrp="1"/>
          </p:cNvSpPr>
          <p:nvPr>
            <p:ph type="title"/>
          </p:nvPr>
        </p:nvSpPr>
        <p:spPr>
          <a:xfrm>
            <a:off x="311700" y="2389833"/>
            <a:ext cx="8520600" cy="935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62" name="Google Shape;262;p46"/>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3"/>
        <p:cNvGrpSpPr/>
        <p:nvPr/>
      </p:nvGrpSpPr>
      <p:grpSpPr>
        <a:xfrm>
          <a:off x="0" y="0"/>
          <a:ext cx="0" cy="0"/>
          <a:chOff x="0" y="0"/>
          <a:chExt cx="0" cy="0"/>
        </a:xfrm>
      </p:grpSpPr>
      <p:sp>
        <p:nvSpPr>
          <p:cNvPr id="264" name="Google Shape;264;p47"/>
          <p:cNvSpPr txBox="1">
            <a:spLocks noGrp="1"/>
          </p:cNvSpPr>
          <p:nvPr>
            <p:ph type="title"/>
          </p:nvPr>
        </p:nvSpPr>
        <p:spPr>
          <a:xfrm>
            <a:off x="311700" y="494472"/>
            <a:ext cx="8520600" cy="6363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65" name="Google Shape;265;p47"/>
          <p:cNvSpPr txBox="1">
            <a:spLocks noGrp="1"/>
          </p:cNvSpPr>
          <p:nvPr>
            <p:ph type="body" idx="1"/>
          </p:nvPr>
        </p:nvSpPr>
        <p:spPr>
          <a:xfrm>
            <a:off x="311700" y="1280528"/>
            <a:ext cx="8520600" cy="37959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66" name="Google Shape;266;p47"/>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7"/>
        <p:cNvGrpSpPr/>
        <p:nvPr/>
      </p:nvGrpSpPr>
      <p:grpSpPr>
        <a:xfrm>
          <a:off x="0" y="0"/>
          <a:ext cx="0" cy="0"/>
          <a:chOff x="0" y="0"/>
          <a:chExt cx="0" cy="0"/>
        </a:xfrm>
      </p:grpSpPr>
      <p:sp>
        <p:nvSpPr>
          <p:cNvPr id="268" name="Google Shape;268;p48"/>
          <p:cNvSpPr txBox="1">
            <a:spLocks noGrp="1"/>
          </p:cNvSpPr>
          <p:nvPr>
            <p:ph type="title"/>
          </p:nvPr>
        </p:nvSpPr>
        <p:spPr>
          <a:xfrm>
            <a:off x="311700" y="494472"/>
            <a:ext cx="8520600" cy="6363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69" name="Google Shape;269;p48"/>
          <p:cNvSpPr txBox="1">
            <a:spLocks noGrp="1"/>
          </p:cNvSpPr>
          <p:nvPr>
            <p:ph type="body" idx="1"/>
          </p:nvPr>
        </p:nvSpPr>
        <p:spPr>
          <a:xfrm>
            <a:off x="311700" y="1280528"/>
            <a:ext cx="3999900" cy="3795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70" name="Google Shape;270;p48"/>
          <p:cNvSpPr txBox="1">
            <a:spLocks noGrp="1"/>
          </p:cNvSpPr>
          <p:nvPr>
            <p:ph type="body" idx="2"/>
          </p:nvPr>
        </p:nvSpPr>
        <p:spPr>
          <a:xfrm>
            <a:off x="4832400" y="1280528"/>
            <a:ext cx="3999900" cy="3795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71" name="Google Shape;271;p48"/>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2"/>
        <p:cNvGrpSpPr/>
        <p:nvPr/>
      </p:nvGrpSpPr>
      <p:grpSpPr>
        <a:xfrm>
          <a:off x="0" y="0"/>
          <a:ext cx="0" cy="0"/>
          <a:chOff x="0" y="0"/>
          <a:chExt cx="0" cy="0"/>
        </a:xfrm>
      </p:grpSpPr>
      <p:sp>
        <p:nvSpPr>
          <p:cNvPr id="273" name="Google Shape;273;p49"/>
          <p:cNvSpPr txBox="1">
            <a:spLocks noGrp="1"/>
          </p:cNvSpPr>
          <p:nvPr>
            <p:ph type="title"/>
          </p:nvPr>
        </p:nvSpPr>
        <p:spPr>
          <a:xfrm>
            <a:off x="311700" y="494472"/>
            <a:ext cx="8520600" cy="6363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4" name="Google Shape;274;p49"/>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5"/>
        <p:cNvGrpSpPr/>
        <p:nvPr/>
      </p:nvGrpSpPr>
      <p:grpSpPr>
        <a:xfrm>
          <a:off x="0" y="0"/>
          <a:ext cx="0" cy="0"/>
          <a:chOff x="0" y="0"/>
          <a:chExt cx="0" cy="0"/>
        </a:xfrm>
      </p:grpSpPr>
      <p:sp>
        <p:nvSpPr>
          <p:cNvPr id="276" name="Google Shape;276;p50"/>
          <p:cNvSpPr txBox="1">
            <a:spLocks noGrp="1"/>
          </p:cNvSpPr>
          <p:nvPr>
            <p:ph type="title"/>
          </p:nvPr>
        </p:nvSpPr>
        <p:spPr>
          <a:xfrm>
            <a:off x="311700" y="617333"/>
            <a:ext cx="2808000" cy="839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77" name="Google Shape;277;p50"/>
          <p:cNvSpPr txBox="1">
            <a:spLocks noGrp="1"/>
          </p:cNvSpPr>
          <p:nvPr>
            <p:ph type="body" idx="1"/>
          </p:nvPr>
        </p:nvSpPr>
        <p:spPr>
          <a:xfrm>
            <a:off x="311700" y="1544000"/>
            <a:ext cx="2808000" cy="35328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78" name="Google Shape;278;p50"/>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9"/>
        <p:cNvGrpSpPr/>
        <p:nvPr/>
      </p:nvGrpSpPr>
      <p:grpSpPr>
        <a:xfrm>
          <a:off x="0" y="0"/>
          <a:ext cx="0" cy="0"/>
          <a:chOff x="0" y="0"/>
          <a:chExt cx="0" cy="0"/>
        </a:xfrm>
      </p:grpSpPr>
      <p:sp>
        <p:nvSpPr>
          <p:cNvPr id="280" name="Google Shape;280;p51"/>
          <p:cNvSpPr txBox="1">
            <a:spLocks noGrp="1"/>
          </p:cNvSpPr>
          <p:nvPr>
            <p:ph type="title"/>
          </p:nvPr>
        </p:nvSpPr>
        <p:spPr>
          <a:xfrm>
            <a:off x="490250" y="500167"/>
            <a:ext cx="6367800" cy="45453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281" name="Google Shape;281;p51"/>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82"/>
        <p:cNvGrpSpPr/>
        <p:nvPr/>
      </p:nvGrpSpPr>
      <p:grpSpPr>
        <a:xfrm>
          <a:off x="0" y="0"/>
          <a:ext cx="0" cy="0"/>
          <a:chOff x="0" y="0"/>
          <a:chExt cx="0" cy="0"/>
        </a:xfrm>
      </p:grpSpPr>
      <p:sp>
        <p:nvSpPr>
          <p:cNvPr id="283" name="Google Shape;283;p52"/>
          <p:cNvSpPr/>
          <p:nvPr/>
        </p:nvSpPr>
        <p:spPr>
          <a:xfrm>
            <a:off x="4572000" y="28"/>
            <a:ext cx="4572000" cy="5715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52"/>
          <p:cNvSpPr txBox="1">
            <a:spLocks noGrp="1"/>
          </p:cNvSpPr>
          <p:nvPr>
            <p:ph type="title"/>
          </p:nvPr>
        </p:nvSpPr>
        <p:spPr>
          <a:xfrm>
            <a:off x="265500" y="1370194"/>
            <a:ext cx="4045200" cy="16470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285" name="Google Shape;285;p52"/>
          <p:cNvSpPr txBox="1">
            <a:spLocks noGrp="1"/>
          </p:cNvSpPr>
          <p:nvPr>
            <p:ph type="subTitle" idx="1"/>
          </p:nvPr>
        </p:nvSpPr>
        <p:spPr>
          <a:xfrm>
            <a:off x="265500" y="3114528"/>
            <a:ext cx="4045200" cy="13722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286" name="Google Shape;286;p52"/>
          <p:cNvSpPr txBox="1">
            <a:spLocks noGrp="1"/>
          </p:cNvSpPr>
          <p:nvPr>
            <p:ph type="body" idx="2"/>
          </p:nvPr>
        </p:nvSpPr>
        <p:spPr>
          <a:xfrm>
            <a:off x="4939500" y="804667"/>
            <a:ext cx="3837000" cy="41058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dk1"/>
              </a:buClr>
              <a:buSzPts val="1800"/>
              <a:buChar char="●"/>
              <a:defRPr>
                <a:solidFill>
                  <a:schemeClr val="dk1"/>
                </a:solidFill>
              </a:defRPr>
            </a:lvl1pPr>
            <a:lvl2pPr marL="914400" lvl="1" indent="-317500">
              <a:spcBef>
                <a:spcPts val="0"/>
              </a:spcBef>
              <a:spcAft>
                <a:spcPts val="0"/>
              </a:spcAft>
              <a:buClr>
                <a:schemeClr val="dk1"/>
              </a:buClr>
              <a:buSzPts val="1400"/>
              <a:buChar char="○"/>
              <a:defRPr>
                <a:solidFill>
                  <a:schemeClr val="dk1"/>
                </a:solidFill>
              </a:defRPr>
            </a:lvl2pPr>
            <a:lvl3pPr marL="1371600" lvl="2" indent="-317500">
              <a:spcBef>
                <a:spcPts val="0"/>
              </a:spcBef>
              <a:spcAft>
                <a:spcPts val="0"/>
              </a:spcAft>
              <a:buClr>
                <a:schemeClr val="dk1"/>
              </a:buClr>
              <a:buSzPts val="1400"/>
              <a:buChar char="■"/>
              <a:defRPr>
                <a:solidFill>
                  <a:schemeClr val="dk1"/>
                </a:solidFill>
              </a:defRPr>
            </a:lvl3pPr>
            <a:lvl4pPr marL="1828800" lvl="3" indent="-317500">
              <a:spcBef>
                <a:spcPts val="0"/>
              </a:spcBef>
              <a:spcAft>
                <a:spcPts val="0"/>
              </a:spcAft>
              <a:buClr>
                <a:schemeClr val="dk1"/>
              </a:buClr>
              <a:buSzPts val="1400"/>
              <a:buChar char="●"/>
              <a:defRPr>
                <a:solidFill>
                  <a:schemeClr val="dk1"/>
                </a:solidFill>
              </a:defRPr>
            </a:lvl4pPr>
            <a:lvl5pPr marL="2286000" lvl="4" indent="-317500">
              <a:spcBef>
                <a:spcPts val="0"/>
              </a:spcBef>
              <a:spcAft>
                <a:spcPts val="0"/>
              </a:spcAft>
              <a:buClr>
                <a:schemeClr val="dk1"/>
              </a:buClr>
              <a:buSzPts val="1400"/>
              <a:buChar char="○"/>
              <a:defRPr>
                <a:solidFill>
                  <a:schemeClr val="dk1"/>
                </a:solidFill>
              </a:defRPr>
            </a:lvl5pPr>
            <a:lvl6pPr marL="2743200" lvl="5" indent="-317500">
              <a:spcBef>
                <a:spcPts val="0"/>
              </a:spcBef>
              <a:spcAft>
                <a:spcPts val="0"/>
              </a:spcAft>
              <a:buClr>
                <a:schemeClr val="dk1"/>
              </a:buClr>
              <a:buSzPts val="1400"/>
              <a:buChar char="■"/>
              <a:defRPr>
                <a:solidFill>
                  <a:schemeClr val="dk1"/>
                </a:solidFill>
              </a:defRPr>
            </a:lvl6pPr>
            <a:lvl7pPr marL="3200400" lvl="6" indent="-317500">
              <a:spcBef>
                <a:spcPts val="0"/>
              </a:spcBef>
              <a:spcAft>
                <a:spcPts val="0"/>
              </a:spcAft>
              <a:buClr>
                <a:schemeClr val="dk1"/>
              </a:buClr>
              <a:buSzPts val="1400"/>
              <a:buChar char="●"/>
              <a:defRPr>
                <a:solidFill>
                  <a:schemeClr val="dk1"/>
                </a:solidFill>
              </a:defRPr>
            </a:lvl7pPr>
            <a:lvl8pPr marL="3657600" lvl="7" indent="-317500">
              <a:spcBef>
                <a:spcPts val="0"/>
              </a:spcBef>
              <a:spcAft>
                <a:spcPts val="0"/>
              </a:spcAft>
              <a:buClr>
                <a:schemeClr val="dk1"/>
              </a:buClr>
              <a:buSzPts val="1400"/>
              <a:buChar char="○"/>
              <a:defRPr>
                <a:solidFill>
                  <a:schemeClr val="dk1"/>
                </a:solidFill>
              </a:defRPr>
            </a:lvl8pPr>
            <a:lvl9pPr marL="4114800" lvl="8" indent="-317500">
              <a:spcBef>
                <a:spcPts val="0"/>
              </a:spcBef>
              <a:spcAft>
                <a:spcPts val="0"/>
              </a:spcAft>
              <a:buClr>
                <a:schemeClr val="dk1"/>
              </a:buClr>
              <a:buSzPts val="1400"/>
              <a:buChar char="■"/>
              <a:defRPr>
                <a:solidFill>
                  <a:schemeClr val="dk1"/>
                </a:solidFill>
              </a:defRPr>
            </a:lvl9pPr>
          </a:lstStyle>
          <a:p>
            <a:endParaRPr/>
          </a:p>
        </p:txBody>
      </p:sp>
      <p:sp>
        <p:nvSpPr>
          <p:cNvPr id="287" name="Google Shape;287;p52"/>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88"/>
        <p:cNvGrpSpPr/>
        <p:nvPr/>
      </p:nvGrpSpPr>
      <p:grpSpPr>
        <a:xfrm>
          <a:off x="0" y="0"/>
          <a:ext cx="0" cy="0"/>
          <a:chOff x="0" y="0"/>
          <a:chExt cx="0" cy="0"/>
        </a:xfrm>
      </p:grpSpPr>
      <p:sp>
        <p:nvSpPr>
          <p:cNvPr id="289" name="Google Shape;289;p53"/>
          <p:cNvSpPr txBox="1">
            <a:spLocks noGrp="1"/>
          </p:cNvSpPr>
          <p:nvPr>
            <p:ph type="body" idx="1"/>
          </p:nvPr>
        </p:nvSpPr>
        <p:spPr>
          <a:xfrm>
            <a:off x="311700" y="4700639"/>
            <a:ext cx="5998800" cy="6723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290" name="Google Shape;290;p53"/>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94472"/>
            <a:ext cx="8520600" cy="6363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91"/>
        <p:cNvGrpSpPr/>
        <p:nvPr/>
      </p:nvGrpSpPr>
      <p:grpSpPr>
        <a:xfrm>
          <a:off x="0" y="0"/>
          <a:ext cx="0" cy="0"/>
          <a:chOff x="0" y="0"/>
          <a:chExt cx="0" cy="0"/>
        </a:xfrm>
      </p:grpSpPr>
      <p:sp>
        <p:nvSpPr>
          <p:cNvPr id="292" name="Google Shape;292;p54"/>
          <p:cNvSpPr txBox="1">
            <a:spLocks noGrp="1"/>
          </p:cNvSpPr>
          <p:nvPr>
            <p:ph type="title" hasCustomPrompt="1"/>
          </p:nvPr>
        </p:nvSpPr>
        <p:spPr>
          <a:xfrm>
            <a:off x="311700" y="1229028"/>
            <a:ext cx="8520600" cy="21816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93" name="Google Shape;293;p54"/>
          <p:cNvSpPr txBox="1">
            <a:spLocks noGrp="1"/>
          </p:cNvSpPr>
          <p:nvPr>
            <p:ph type="body" idx="1"/>
          </p:nvPr>
        </p:nvSpPr>
        <p:spPr>
          <a:xfrm>
            <a:off x="311700" y="3502472"/>
            <a:ext cx="8520600" cy="14454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294" name="Google Shape;294;p54"/>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5"/>
        <p:cNvGrpSpPr/>
        <p:nvPr/>
      </p:nvGrpSpPr>
      <p:grpSpPr>
        <a:xfrm>
          <a:off x="0" y="0"/>
          <a:ext cx="0" cy="0"/>
          <a:chOff x="0" y="0"/>
          <a:chExt cx="0" cy="0"/>
        </a:xfrm>
      </p:grpSpPr>
      <p:sp>
        <p:nvSpPr>
          <p:cNvPr id="296" name="Google Shape;296;p55"/>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7"/>
        <p:cNvGrpSpPr/>
        <p:nvPr/>
      </p:nvGrpSpPr>
      <p:grpSpPr>
        <a:xfrm>
          <a:off x="0" y="0"/>
          <a:ext cx="0" cy="0"/>
          <a:chOff x="0" y="0"/>
          <a:chExt cx="0" cy="0"/>
        </a:xfrm>
      </p:grpSpPr>
      <p:sp>
        <p:nvSpPr>
          <p:cNvPr id="298" name="Google Shape;298;p56"/>
          <p:cNvSpPr txBox="1">
            <a:spLocks noGrp="1"/>
          </p:cNvSpPr>
          <p:nvPr>
            <p:ph type="title"/>
          </p:nvPr>
        </p:nvSpPr>
        <p:spPr>
          <a:xfrm>
            <a:off x="628650" y="304271"/>
            <a:ext cx="7886700" cy="11046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99" name="Google Shape;299;p56"/>
          <p:cNvSpPr txBox="1">
            <a:spLocks noGrp="1"/>
          </p:cNvSpPr>
          <p:nvPr>
            <p:ph type="body" idx="1"/>
          </p:nvPr>
        </p:nvSpPr>
        <p:spPr>
          <a:xfrm>
            <a:off x="628650" y="1521354"/>
            <a:ext cx="7886700" cy="36261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300" name="Google Shape;300;p56"/>
          <p:cNvSpPr txBox="1">
            <a:spLocks noGrp="1"/>
          </p:cNvSpPr>
          <p:nvPr>
            <p:ph type="dt" idx="10"/>
          </p:nvPr>
        </p:nvSpPr>
        <p:spPr>
          <a:xfrm>
            <a:off x="628650" y="5296959"/>
            <a:ext cx="2057400" cy="304200"/>
          </a:xfrm>
          <a:prstGeom prst="rect">
            <a:avLst/>
          </a:prstGeom>
          <a:noFill/>
          <a:ln>
            <a:noFill/>
          </a:ln>
        </p:spPr>
        <p:txBody>
          <a:bodyPr spcFirstLastPara="1" wrap="square" lIns="68575" tIns="34275" rIns="68575" bIns="34275" anchor="ctr" anchorCtr="0">
            <a:noAutofit/>
          </a:bodyPr>
          <a:lstStyle>
            <a:lvl1pPr marR="0" lvl="0"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01" name="Google Shape;301;p56"/>
          <p:cNvSpPr txBox="1">
            <a:spLocks noGrp="1"/>
          </p:cNvSpPr>
          <p:nvPr>
            <p:ph type="ftr" idx="11"/>
          </p:nvPr>
        </p:nvSpPr>
        <p:spPr>
          <a:xfrm>
            <a:off x="3028950" y="5296959"/>
            <a:ext cx="3086100" cy="304200"/>
          </a:xfrm>
          <a:prstGeom prst="rect">
            <a:avLst/>
          </a:prstGeom>
          <a:noFill/>
          <a:ln>
            <a:noFill/>
          </a:ln>
        </p:spPr>
        <p:txBody>
          <a:bodyPr spcFirstLastPara="1" wrap="square" lIns="68575" tIns="34275" rIns="68575" bIns="34275" anchor="ctr" anchorCtr="0">
            <a:noAutofit/>
          </a:bodyPr>
          <a:lstStyle>
            <a:lvl1pPr marR="0" lvl="0" algn="ctr">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02" name="Google Shape;302;p56"/>
          <p:cNvSpPr txBox="1">
            <a:spLocks noGrp="1"/>
          </p:cNvSpPr>
          <p:nvPr>
            <p:ph type="sldNum" idx="12"/>
          </p:nvPr>
        </p:nvSpPr>
        <p:spPr>
          <a:xfrm>
            <a:off x="6457950" y="5296959"/>
            <a:ext cx="2057400" cy="3042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617333"/>
            <a:ext cx="2808000" cy="839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544000"/>
            <a:ext cx="2808000" cy="35328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500167"/>
            <a:ext cx="6367800" cy="45453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39"/>
            <a:ext cx="4572000" cy="5715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370194"/>
            <a:ext cx="4045200" cy="16470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3114528"/>
            <a:ext cx="4045200" cy="13722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804528"/>
            <a:ext cx="3837000" cy="41058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700639"/>
            <a:ext cx="5998800" cy="6723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5181352"/>
            <a:ext cx="548700" cy="4374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4.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94472"/>
            <a:ext cx="8520600" cy="6363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280528"/>
            <a:ext cx="8520600" cy="37959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
        <p:cNvGrpSpPr/>
        <p:nvPr/>
      </p:nvGrpSpPr>
      <p:grpSpPr>
        <a:xfrm>
          <a:off x="0" y="0"/>
          <a:ext cx="0" cy="0"/>
          <a:chOff x="0" y="0"/>
          <a:chExt cx="0" cy="0"/>
        </a:xfrm>
      </p:grpSpPr>
      <p:sp>
        <p:nvSpPr>
          <p:cNvPr id="114" name="Google Shape;114;p15"/>
          <p:cNvSpPr txBox="1">
            <a:spLocks noGrp="1"/>
          </p:cNvSpPr>
          <p:nvPr>
            <p:ph type="title"/>
          </p:nvPr>
        </p:nvSpPr>
        <p:spPr>
          <a:xfrm>
            <a:off x="228600" y="152577"/>
            <a:ext cx="4114800" cy="635100"/>
          </a:xfrm>
          <a:prstGeom prst="rect">
            <a:avLst/>
          </a:prstGeom>
          <a:noFill/>
          <a:ln>
            <a:noFill/>
          </a:ln>
        </p:spPr>
        <p:txBody>
          <a:bodyPr spcFirstLastPara="1" wrap="square" lIns="45725" tIns="22850" rIns="45725" bIns="22850" anchor="ctr" anchorCtr="0">
            <a:normAutofit/>
          </a:bodyPr>
          <a:lstStyle>
            <a:lvl1pPr marR="0" lvl="0" algn="ctr">
              <a:spcBef>
                <a:spcPts val="0"/>
              </a:spcBef>
              <a:spcAft>
                <a:spcPts val="0"/>
              </a:spcAft>
              <a:buClr>
                <a:schemeClr val="dk1"/>
              </a:buClr>
              <a:buSzPts val="2200"/>
              <a:buFont typeface="Calibri"/>
              <a:buNone/>
              <a:defRPr sz="2200" b="0" i="0" u="none" strike="noStrike" cap="non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a:endParaRPr/>
          </a:p>
        </p:txBody>
      </p:sp>
      <p:sp>
        <p:nvSpPr>
          <p:cNvPr id="115" name="Google Shape;115;p15"/>
          <p:cNvSpPr txBox="1">
            <a:spLocks noGrp="1"/>
          </p:cNvSpPr>
          <p:nvPr>
            <p:ph type="body" idx="1"/>
          </p:nvPr>
        </p:nvSpPr>
        <p:spPr>
          <a:xfrm>
            <a:off x="228600" y="889000"/>
            <a:ext cx="4114800" cy="2514300"/>
          </a:xfrm>
          <a:prstGeom prst="rect">
            <a:avLst/>
          </a:prstGeom>
          <a:noFill/>
          <a:ln>
            <a:noFill/>
          </a:ln>
        </p:spPr>
        <p:txBody>
          <a:bodyPr spcFirstLastPara="1" wrap="square" lIns="45725" tIns="22850" rIns="45725" bIns="22850" anchor="t" anchorCtr="0">
            <a:normAutofit/>
          </a:bodyPr>
          <a:lstStyle>
            <a:lvl1pPr marL="457200" marR="0" lvl="0" indent="-330200" algn="l">
              <a:spcBef>
                <a:spcPts val="3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1pPr>
            <a:lvl2pPr marL="914400" marR="0" lvl="1" indent="-317500" algn="l">
              <a:spcBef>
                <a:spcPts val="3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2pPr>
            <a:lvl3pPr marL="1371600" marR="0" lvl="2" indent="-304800" algn="l">
              <a:spcBef>
                <a:spcPts val="2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292100" algn="l">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4pPr>
            <a:lvl5pPr marL="2286000" marR="0" lvl="4" indent="-292100" algn="l">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5pPr>
            <a:lvl6pPr marL="2743200" marR="0" lvl="5" indent="-292100" algn="l">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6pPr>
            <a:lvl7pPr marL="3200400" marR="0" lvl="6" indent="-292100" algn="l">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7pPr>
            <a:lvl8pPr marL="3657600" marR="0" lvl="7" indent="-292100" algn="l">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8pPr>
            <a:lvl9pPr marL="4114800" marR="0" lvl="8" indent="-292100" algn="l">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9pPr>
          </a:lstStyle>
          <a:p>
            <a:endParaRPr/>
          </a:p>
        </p:txBody>
      </p:sp>
      <p:sp>
        <p:nvSpPr>
          <p:cNvPr id="116" name="Google Shape;116;p15"/>
          <p:cNvSpPr txBox="1">
            <a:spLocks noGrp="1"/>
          </p:cNvSpPr>
          <p:nvPr>
            <p:ph type="dt" idx="10"/>
          </p:nvPr>
        </p:nvSpPr>
        <p:spPr>
          <a:xfrm>
            <a:off x="228600" y="3531306"/>
            <a:ext cx="1066800" cy="203100"/>
          </a:xfrm>
          <a:prstGeom prst="rect">
            <a:avLst/>
          </a:prstGeom>
          <a:noFill/>
          <a:ln>
            <a:noFill/>
          </a:ln>
        </p:spPr>
        <p:txBody>
          <a:bodyPr spcFirstLastPara="1" wrap="square" lIns="45725" tIns="22850" rIns="45725" bIns="22850" anchor="ctr" anchorCtr="0">
            <a:noAutofit/>
          </a:bodyPr>
          <a:lstStyle>
            <a:lvl1pPr marR="0" lvl="0" algn="l">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117" name="Google Shape;117;p15"/>
          <p:cNvSpPr txBox="1">
            <a:spLocks noGrp="1"/>
          </p:cNvSpPr>
          <p:nvPr>
            <p:ph type="ftr" idx="11"/>
          </p:nvPr>
        </p:nvSpPr>
        <p:spPr>
          <a:xfrm>
            <a:off x="1562100" y="3531306"/>
            <a:ext cx="1447800" cy="203100"/>
          </a:xfrm>
          <a:prstGeom prst="rect">
            <a:avLst/>
          </a:prstGeom>
          <a:noFill/>
          <a:ln>
            <a:noFill/>
          </a:ln>
        </p:spPr>
        <p:txBody>
          <a:bodyPr spcFirstLastPara="1" wrap="square" lIns="45725" tIns="22850" rIns="45725" bIns="22850" anchor="ctr" anchorCtr="0">
            <a:noAutofit/>
          </a:bodyPr>
          <a:lstStyle>
            <a:lvl1pPr marR="0" lvl="0" algn="ctr">
              <a:spcBef>
                <a:spcPts val="0"/>
              </a:spcBef>
              <a:spcAft>
                <a:spcPts val="0"/>
              </a:spcAft>
              <a:buSzPts val="700"/>
              <a:buNone/>
              <a:defRPr sz="600" b="0" i="0" u="none" strike="noStrike" cap="none">
                <a:solidFill>
                  <a:srgbClr val="888888"/>
                </a:solidFill>
                <a:latin typeface="Calibri"/>
                <a:ea typeface="Calibri"/>
                <a:cs typeface="Calibri"/>
                <a:sym typeface="Calibri"/>
              </a:defRPr>
            </a:lvl1pPr>
            <a:lvl2pPr marR="0" lvl="1" algn="l">
              <a:spcBef>
                <a:spcPts val="0"/>
              </a:spcBef>
              <a:spcAft>
                <a:spcPts val="0"/>
              </a:spcAft>
              <a:buSzPts val="700"/>
              <a:buNone/>
              <a:defRPr sz="900" b="0" i="0" u="none" strike="noStrike" cap="none">
                <a:solidFill>
                  <a:schemeClr val="dk1"/>
                </a:solidFill>
                <a:latin typeface="Calibri"/>
                <a:ea typeface="Calibri"/>
                <a:cs typeface="Calibri"/>
                <a:sym typeface="Calibri"/>
              </a:defRPr>
            </a:lvl2pPr>
            <a:lvl3pPr marR="0" lvl="2" algn="l">
              <a:spcBef>
                <a:spcPts val="0"/>
              </a:spcBef>
              <a:spcAft>
                <a:spcPts val="0"/>
              </a:spcAft>
              <a:buSzPts val="700"/>
              <a:buNone/>
              <a:defRPr sz="900" b="0" i="0" u="none" strike="noStrike" cap="none">
                <a:solidFill>
                  <a:schemeClr val="dk1"/>
                </a:solidFill>
                <a:latin typeface="Calibri"/>
                <a:ea typeface="Calibri"/>
                <a:cs typeface="Calibri"/>
                <a:sym typeface="Calibri"/>
              </a:defRPr>
            </a:lvl3pPr>
            <a:lvl4pPr marR="0" lvl="3" algn="l">
              <a:spcBef>
                <a:spcPts val="0"/>
              </a:spcBef>
              <a:spcAft>
                <a:spcPts val="0"/>
              </a:spcAft>
              <a:buSzPts val="700"/>
              <a:buNone/>
              <a:defRPr sz="900" b="0" i="0" u="none" strike="noStrike" cap="none">
                <a:solidFill>
                  <a:schemeClr val="dk1"/>
                </a:solidFill>
                <a:latin typeface="Calibri"/>
                <a:ea typeface="Calibri"/>
                <a:cs typeface="Calibri"/>
                <a:sym typeface="Calibri"/>
              </a:defRPr>
            </a:lvl4pPr>
            <a:lvl5pPr marR="0" lvl="4" algn="l">
              <a:spcBef>
                <a:spcPts val="0"/>
              </a:spcBef>
              <a:spcAft>
                <a:spcPts val="0"/>
              </a:spcAft>
              <a:buSzPts val="700"/>
              <a:buNone/>
              <a:defRPr sz="900" b="0" i="0" u="none" strike="noStrike" cap="none">
                <a:solidFill>
                  <a:schemeClr val="dk1"/>
                </a:solidFill>
                <a:latin typeface="Calibri"/>
                <a:ea typeface="Calibri"/>
                <a:cs typeface="Calibri"/>
                <a:sym typeface="Calibri"/>
              </a:defRPr>
            </a:lvl5pPr>
            <a:lvl6pPr marR="0" lvl="5" algn="l">
              <a:spcBef>
                <a:spcPts val="0"/>
              </a:spcBef>
              <a:spcAft>
                <a:spcPts val="0"/>
              </a:spcAft>
              <a:buSzPts val="700"/>
              <a:buNone/>
              <a:defRPr sz="900" b="0" i="0" u="none" strike="noStrike" cap="none">
                <a:solidFill>
                  <a:schemeClr val="dk1"/>
                </a:solidFill>
                <a:latin typeface="Calibri"/>
                <a:ea typeface="Calibri"/>
                <a:cs typeface="Calibri"/>
                <a:sym typeface="Calibri"/>
              </a:defRPr>
            </a:lvl6pPr>
            <a:lvl7pPr marR="0" lvl="6" algn="l">
              <a:spcBef>
                <a:spcPts val="0"/>
              </a:spcBef>
              <a:spcAft>
                <a:spcPts val="0"/>
              </a:spcAft>
              <a:buSzPts val="700"/>
              <a:buNone/>
              <a:defRPr sz="900" b="0" i="0" u="none" strike="noStrike" cap="none">
                <a:solidFill>
                  <a:schemeClr val="dk1"/>
                </a:solidFill>
                <a:latin typeface="Calibri"/>
                <a:ea typeface="Calibri"/>
                <a:cs typeface="Calibri"/>
                <a:sym typeface="Calibri"/>
              </a:defRPr>
            </a:lvl7pPr>
            <a:lvl8pPr marR="0" lvl="7" algn="l">
              <a:spcBef>
                <a:spcPts val="0"/>
              </a:spcBef>
              <a:spcAft>
                <a:spcPts val="0"/>
              </a:spcAft>
              <a:buSzPts val="700"/>
              <a:buNone/>
              <a:defRPr sz="900" b="0" i="0" u="none" strike="noStrike" cap="none">
                <a:solidFill>
                  <a:schemeClr val="dk1"/>
                </a:solidFill>
                <a:latin typeface="Calibri"/>
                <a:ea typeface="Calibri"/>
                <a:cs typeface="Calibri"/>
                <a:sym typeface="Calibri"/>
              </a:defRPr>
            </a:lvl8pPr>
            <a:lvl9pPr marR="0" lvl="8" algn="l">
              <a:spcBef>
                <a:spcPts val="0"/>
              </a:spcBef>
              <a:spcAft>
                <a:spcPts val="0"/>
              </a:spcAft>
              <a:buSzPts val="700"/>
              <a:buNone/>
              <a:defRPr sz="900" b="0" i="0" u="none" strike="noStrike" cap="none">
                <a:solidFill>
                  <a:schemeClr val="dk1"/>
                </a:solidFill>
                <a:latin typeface="Calibri"/>
                <a:ea typeface="Calibri"/>
                <a:cs typeface="Calibri"/>
                <a:sym typeface="Calibri"/>
              </a:defRPr>
            </a:lvl9pPr>
          </a:lstStyle>
          <a:p>
            <a:endParaRPr/>
          </a:p>
        </p:txBody>
      </p:sp>
      <p:sp>
        <p:nvSpPr>
          <p:cNvPr id="118" name="Google Shape;118;p15"/>
          <p:cNvSpPr txBox="1">
            <a:spLocks noGrp="1"/>
          </p:cNvSpPr>
          <p:nvPr>
            <p:ph type="sldNum" idx="12"/>
          </p:nvPr>
        </p:nvSpPr>
        <p:spPr>
          <a:xfrm>
            <a:off x="3276600" y="3531306"/>
            <a:ext cx="1066800" cy="203100"/>
          </a:xfrm>
          <a:prstGeom prst="rect">
            <a:avLst/>
          </a:prstGeom>
          <a:noFill/>
          <a:ln>
            <a:noFill/>
          </a:ln>
        </p:spPr>
        <p:txBody>
          <a:bodyPr spcFirstLastPara="1" wrap="square" lIns="45725" tIns="22850" rIns="45725" bIns="22850" anchor="ctr" anchorCtr="0">
            <a:noAutofit/>
          </a:bodyPr>
          <a:lstStyle>
            <a:lvl1pPr marL="0" marR="0" lvl="0" indent="0" algn="r">
              <a:spcBef>
                <a:spcPts val="0"/>
              </a:spcBef>
              <a:buNone/>
              <a:defRPr sz="600" b="0" i="0" u="none" strike="noStrike" cap="none">
                <a:solidFill>
                  <a:srgbClr val="888888"/>
                </a:solidFill>
                <a:latin typeface="Calibri"/>
                <a:ea typeface="Calibri"/>
                <a:cs typeface="Calibri"/>
                <a:sym typeface="Calibri"/>
              </a:defRPr>
            </a:lvl1pPr>
            <a:lvl2pPr marL="0" marR="0" lvl="1" indent="0" algn="r">
              <a:spcBef>
                <a:spcPts val="0"/>
              </a:spcBef>
              <a:buNone/>
              <a:defRPr sz="600" b="0" i="0" u="none" strike="noStrike" cap="none">
                <a:solidFill>
                  <a:srgbClr val="888888"/>
                </a:solidFill>
                <a:latin typeface="Calibri"/>
                <a:ea typeface="Calibri"/>
                <a:cs typeface="Calibri"/>
                <a:sym typeface="Calibri"/>
              </a:defRPr>
            </a:lvl2pPr>
            <a:lvl3pPr marL="0" marR="0" lvl="2" indent="0" algn="r">
              <a:spcBef>
                <a:spcPts val="0"/>
              </a:spcBef>
              <a:buNone/>
              <a:defRPr sz="600" b="0" i="0" u="none" strike="noStrike" cap="none">
                <a:solidFill>
                  <a:srgbClr val="888888"/>
                </a:solidFill>
                <a:latin typeface="Calibri"/>
                <a:ea typeface="Calibri"/>
                <a:cs typeface="Calibri"/>
                <a:sym typeface="Calibri"/>
              </a:defRPr>
            </a:lvl3pPr>
            <a:lvl4pPr marL="0" marR="0" lvl="3" indent="0" algn="r">
              <a:spcBef>
                <a:spcPts val="0"/>
              </a:spcBef>
              <a:buNone/>
              <a:defRPr sz="600" b="0" i="0" u="none" strike="noStrike" cap="none">
                <a:solidFill>
                  <a:srgbClr val="888888"/>
                </a:solidFill>
                <a:latin typeface="Calibri"/>
                <a:ea typeface="Calibri"/>
                <a:cs typeface="Calibri"/>
                <a:sym typeface="Calibri"/>
              </a:defRPr>
            </a:lvl4pPr>
            <a:lvl5pPr marL="0" marR="0" lvl="4" indent="0" algn="r">
              <a:spcBef>
                <a:spcPts val="0"/>
              </a:spcBef>
              <a:buNone/>
              <a:defRPr sz="600" b="0" i="0" u="none" strike="noStrike" cap="none">
                <a:solidFill>
                  <a:srgbClr val="888888"/>
                </a:solidFill>
                <a:latin typeface="Calibri"/>
                <a:ea typeface="Calibri"/>
                <a:cs typeface="Calibri"/>
                <a:sym typeface="Calibri"/>
              </a:defRPr>
            </a:lvl5pPr>
            <a:lvl6pPr marL="0" marR="0" lvl="5" indent="0" algn="r">
              <a:spcBef>
                <a:spcPts val="0"/>
              </a:spcBef>
              <a:buNone/>
              <a:defRPr sz="600" b="0" i="0" u="none" strike="noStrike" cap="none">
                <a:solidFill>
                  <a:srgbClr val="888888"/>
                </a:solidFill>
                <a:latin typeface="Calibri"/>
                <a:ea typeface="Calibri"/>
                <a:cs typeface="Calibri"/>
                <a:sym typeface="Calibri"/>
              </a:defRPr>
            </a:lvl6pPr>
            <a:lvl7pPr marL="0" marR="0" lvl="6" indent="0" algn="r">
              <a:spcBef>
                <a:spcPts val="0"/>
              </a:spcBef>
              <a:buNone/>
              <a:defRPr sz="600" b="0" i="0" u="none" strike="noStrike" cap="none">
                <a:solidFill>
                  <a:srgbClr val="888888"/>
                </a:solidFill>
                <a:latin typeface="Calibri"/>
                <a:ea typeface="Calibri"/>
                <a:cs typeface="Calibri"/>
                <a:sym typeface="Calibri"/>
              </a:defRPr>
            </a:lvl7pPr>
            <a:lvl8pPr marL="0" marR="0" lvl="7" indent="0" algn="r">
              <a:spcBef>
                <a:spcPts val="0"/>
              </a:spcBef>
              <a:buNone/>
              <a:defRPr sz="600" b="0" i="0" u="none" strike="noStrike" cap="none">
                <a:solidFill>
                  <a:srgbClr val="888888"/>
                </a:solidFill>
                <a:latin typeface="Calibri"/>
                <a:ea typeface="Calibri"/>
                <a:cs typeface="Calibri"/>
                <a:sym typeface="Calibri"/>
              </a:defRPr>
            </a:lvl8pPr>
            <a:lvl9pPr marL="0" marR="0" lvl="8" indent="0" algn="r">
              <a:spcBef>
                <a:spcPts val="0"/>
              </a:spcBef>
              <a:buNone/>
              <a:defRPr sz="6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1"/>
        <p:cNvGrpSpPr/>
        <p:nvPr/>
      </p:nvGrpSpPr>
      <p:grpSpPr>
        <a:xfrm>
          <a:off x="0" y="0"/>
          <a:ext cx="0" cy="0"/>
          <a:chOff x="0" y="0"/>
          <a:chExt cx="0" cy="0"/>
        </a:xfrm>
      </p:grpSpPr>
      <p:sp>
        <p:nvSpPr>
          <p:cNvPr id="202" name="Google Shape;202;p31"/>
          <p:cNvSpPr txBox="1">
            <a:spLocks noGrp="1"/>
          </p:cNvSpPr>
          <p:nvPr>
            <p:ph type="title"/>
          </p:nvPr>
        </p:nvSpPr>
        <p:spPr>
          <a:xfrm>
            <a:off x="311700" y="494472"/>
            <a:ext cx="8520600" cy="636300"/>
          </a:xfrm>
          <a:prstGeom prst="rect">
            <a:avLst/>
          </a:prstGeom>
          <a:noFill/>
          <a:ln>
            <a:noFill/>
          </a:ln>
        </p:spPr>
        <p:txBody>
          <a:bodyPr spcFirstLastPara="1" wrap="square" lIns="91425" tIns="91425" rIns="91425" bIns="91425" anchor="t" anchorCtr="0">
            <a:normAutofit/>
          </a:bodyPr>
          <a:lstStyle>
            <a:lvl1pPr marR="0" lvl="0"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03" name="Google Shape;203;p31"/>
          <p:cNvSpPr txBox="1">
            <a:spLocks noGrp="1"/>
          </p:cNvSpPr>
          <p:nvPr>
            <p:ph type="body" idx="1"/>
          </p:nvPr>
        </p:nvSpPr>
        <p:spPr>
          <a:xfrm>
            <a:off x="311700" y="1280528"/>
            <a:ext cx="8520600" cy="3795900"/>
          </a:xfrm>
          <a:prstGeom prst="rect">
            <a:avLst/>
          </a:prstGeom>
          <a:noFill/>
          <a:ln>
            <a:noFill/>
          </a:ln>
        </p:spPr>
        <p:txBody>
          <a:bodyPr spcFirstLastPara="1" wrap="square" lIns="91425" tIns="91425" rIns="91425" bIns="91425" anchor="t" anchorCtr="0">
            <a:normAutofit/>
          </a:bodyPr>
          <a:lstStyle>
            <a:lvl1pPr marL="457200" marR="0" lvl="0" indent="-342900" algn="l">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204" name="Google Shape;204;p31"/>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dark-2">
    <p:bg>
      <p:bgPr>
        <a:solidFill>
          <a:schemeClr val="lt1"/>
        </a:solidFill>
        <a:effectLst/>
      </p:bgPr>
    </p:bg>
    <p:spTree>
      <p:nvGrpSpPr>
        <p:cNvPr id="1" name="Shape 252"/>
        <p:cNvGrpSpPr/>
        <p:nvPr/>
      </p:nvGrpSpPr>
      <p:grpSpPr>
        <a:xfrm>
          <a:off x="0" y="0"/>
          <a:ext cx="0" cy="0"/>
          <a:chOff x="0" y="0"/>
          <a:chExt cx="0" cy="0"/>
        </a:xfrm>
      </p:grpSpPr>
      <p:sp>
        <p:nvSpPr>
          <p:cNvPr id="253" name="Google Shape;253;p44"/>
          <p:cNvSpPr txBox="1">
            <a:spLocks noGrp="1"/>
          </p:cNvSpPr>
          <p:nvPr>
            <p:ph type="title"/>
          </p:nvPr>
        </p:nvSpPr>
        <p:spPr>
          <a:xfrm>
            <a:off x="311700" y="494472"/>
            <a:ext cx="8520600" cy="6363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254" name="Google Shape;254;p44"/>
          <p:cNvSpPr txBox="1">
            <a:spLocks noGrp="1"/>
          </p:cNvSpPr>
          <p:nvPr>
            <p:ph type="body" idx="1"/>
          </p:nvPr>
        </p:nvSpPr>
        <p:spPr>
          <a:xfrm>
            <a:off x="311700" y="1280528"/>
            <a:ext cx="8520600" cy="37959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lt2"/>
              </a:buClr>
              <a:buSzPts val="1800"/>
              <a:buChar char="●"/>
              <a:defRPr sz="1800">
                <a:solidFill>
                  <a:schemeClr val="lt2"/>
                </a:solidFill>
              </a:defRPr>
            </a:lvl1pPr>
            <a:lvl2pPr marL="914400" lvl="1" indent="-317500">
              <a:lnSpc>
                <a:spcPct val="115000"/>
              </a:lnSpc>
              <a:spcBef>
                <a:spcPts val="0"/>
              </a:spcBef>
              <a:spcAft>
                <a:spcPts val="0"/>
              </a:spcAft>
              <a:buClr>
                <a:schemeClr val="lt2"/>
              </a:buClr>
              <a:buSzPts val="1400"/>
              <a:buChar char="○"/>
              <a:defRPr>
                <a:solidFill>
                  <a:schemeClr val="lt2"/>
                </a:solidFill>
              </a:defRPr>
            </a:lvl2pPr>
            <a:lvl3pPr marL="1371600" lvl="2" indent="-317500">
              <a:lnSpc>
                <a:spcPct val="115000"/>
              </a:lnSpc>
              <a:spcBef>
                <a:spcPts val="0"/>
              </a:spcBef>
              <a:spcAft>
                <a:spcPts val="0"/>
              </a:spcAft>
              <a:buClr>
                <a:schemeClr val="lt2"/>
              </a:buClr>
              <a:buSzPts val="1400"/>
              <a:buChar char="■"/>
              <a:defRPr>
                <a:solidFill>
                  <a:schemeClr val="lt2"/>
                </a:solidFill>
              </a:defRPr>
            </a:lvl3pPr>
            <a:lvl4pPr marL="1828800" lvl="3" indent="-317500">
              <a:lnSpc>
                <a:spcPct val="115000"/>
              </a:lnSpc>
              <a:spcBef>
                <a:spcPts val="0"/>
              </a:spcBef>
              <a:spcAft>
                <a:spcPts val="0"/>
              </a:spcAft>
              <a:buClr>
                <a:schemeClr val="lt2"/>
              </a:buClr>
              <a:buSzPts val="1400"/>
              <a:buChar char="●"/>
              <a:defRPr>
                <a:solidFill>
                  <a:schemeClr val="lt2"/>
                </a:solidFill>
              </a:defRPr>
            </a:lvl4pPr>
            <a:lvl5pPr marL="2286000" lvl="4" indent="-317500">
              <a:lnSpc>
                <a:spcPct val="115000"/>
              </a:lnSpc>
              <a:spcBef>
                <a:spcPts val="0"/>
              </a:spcBef>
              <a:spcAft>
                <a:spcPts val="0"/>
              </a:spcAft>
              <a:buClr>
                <a:schemeClr val="lt2"/>
              </a:buClr>
              <a:buSzPts val="1400"/>
              <a:buChar char="○"/>
              <a:defRPr>
                <a:solidFill>
                  <a:schemeClr val="lt2"/>
                </a:solidFill>
              </a:defRPr>
            </a:lvl5pPr>
            <a:lvl6pPr marL="2743200" lvl="5" indent="-317500">
              <a:lnSpc>
                <a:spcPct val="115000"/>
              </a:lnSpc>
              <a:spcBef>
                <a:spcPts val="0"/>
              </a:spcBef>
              <a:spcAft>
                <a:spcPts val="0"/>
              </a:spcAft>
              <a:buClr>
                <a:schemeClr val="lt2"/>
              </a:buClr>
              <a:buSzPts val="1400"/>
              <a:buChar char="■"/>
              <a:defRPr>
                <a:solidFill>
                  <a:schemeClr val="lt2"/>
                </a:solidFill>
              </a:defRPr>
            </a:lvl6pPr>
            <a:lvl7pPr marL="3200400" lvl="6" indent="-317500">
              <a:lnSpc>
                <a:spcPct val="115000"/>
              </a:lnSpc>
              <a:spcBef>
                <a:spcPts val="0"/>
              </a:spcBef>
              <a:spcAft>
                <a:spcPts val="0"/>
              </a:spcAft>
              <a:buClr>
                <a:schemeClr val="lt2"/>
              </a:buClr>
              <a:buSzPts val="1400"/>
              <a:buChar char="●"/>
              <a:defRPr>
                <a:solidFill>
                  <a:schemeClr val="lt2"/>
                </a:solidFill>
              </a:defRPr>
            </a:lvl7pPr>
            <a:lvl8pPr marL="3657600" lvl="7" indent="-317500">
              <a:lnSpc>
                <a:spcPct val="115000"/>
              </a:lnSpc>
              <a:spcBef>
                <a:spcPts val="0"/>
              </a:spcBef>
              <a:spcAft>
                <a:spcPts val="0"/>
              </a:spcAft>
              <a:buClr>
                <a:schemeClr val="lt2"/>
              </a:buClr>
              <a:buSzPts val="1400"/>
              <a:buChar char="○"/>
              <a:defRPr>
                <a:solidFill>
                  <a:schemeClr val="lt2"/>
                </a:solidFill>
              </a:defRPr>
            </a:lvl8pPr>
            <a:lvl9pPr marL="4114800" lvl="8" indent="-317500">
              <a:lnSpc>
                <a:spcPct val="115000"/>
              </a:lnSpc>
              <a:spcBef>
                <a:spcPts val="0"/>
              </a:spcBef>
              <a:spcAft>
                <a:spcPts val="0"/>
              </a:spcAft>
              <a:buClr>
                <a:schemeClr val="lt2"/>
              </a:buClr>
              <a:buSzPts val="1400"/>
              <a:buChar char="■"/>
              <a:defRPr>
                <a:solidFill>
                  <a:schemeClr val="lt2"/>
                </a:solidFill>
              </a:defRPr>
            </a:lvl9pPr>
          </a:lstStyle>
          <a:p>
            <a:endParaRPr/>
          </a:p>
        </p:txBody>
      </p:sp>
      <p:sp>
        <p:nvSpPr>
          <p:cNvPr id="255" name="Google Shape;255;p44"/>
          <p:cNvSpPr txBox="1">
            <a:spLocks noGrp="1"/>
          </p:cNvSpPr>
          <p:nvPr>
            <p:ph type="sldNum" idx="12"/>
          </p:nvPr>
        </p:nvSpPr>
        <p:spPr>
          <a:xfrm>
            <a:off x="8472458" y="5181352"/>
            <a:ext cx="548700" cy="4374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marL="0" lvl="0" indent="0" algn="r" rtl="0">
              <a:spcBef>
                <a:spcPts val="0"/>
              </a:spcBef>
              <a:spcAft>
                <a:spcPts val="0"/>
              </a:spcAft>
              <a:buNone/>
            </a:pPr>
            <a:fld id="{00000000-1234-1234-1234-123412341234}" type="slidenum">
              <a:rPr lang="it"/>
              <a:t>‹N›</a:t>
            </a:fld>
            <a:endParaRPr/>
          </a:p>
        </p:txBody>
      </p:sp>
    </p:spTree>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corti@sparceurope.or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hyperlink" Target="https://creativecommons.org/licenses/?lang=en" TargetMode="External"/><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0.png"/><Relationship Id="rId4" Type="http://schemas.openxmlformats.org/officeDocument/2006/relationships/image" Target="../media/image15.png"/><Relationship Id="rId9" Type="http://schemas.openxmlformats.org/officeDocument/2006/relationships/hyperlink" Target="https://creativecommons.org/licenses/?lang=en"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7.png"/><Relationship Id="rId11" Type="http://schemas.openxmlformats.org/officeDocument/2006/relationships/hyperlink" Target="https://creativecommons.org/licenses/by/4.0/deed.it" TargetMode="External"/><Relationship Id="rId5" Type="http://schemas.openxmlformats.org/officeDocument/2006/relationships/image" Target="../media/image16.png"/><Relationship Id="rId10" Type="http://schemas.openxmlformats.org/officeDocument/2006/relationships/hyperlink" Target="http://www.slideshare.net/cgreen/goopen-with-creative-commons" TargetMode="External"/><Relationship Id="rId4" Type="http://schemas.openxmlformats.org/officeDocument/2006/relationships/image" Target="../media/image15.png"/><Relationship Id="rId9"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hyperlink" Target="https://www.unesco.org/en/open-educational-resources"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8" Type="http://schemas.openxmlformats.org/officeDocument/2006/relationships/hyperlink" Target="https://unesdoc.unesco.org/search/475c0b75-d8b6-47d5-9e64-e261d77f9a90" TargetMode="External"/><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hyperlink" Target="https://creativecommons.org/licenses/by-sa/3.0/igo/"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6.xml"/><Relationship Id="rId4" Type="http://schemas.openxmlformats.org/officeDocument/2006/relationships/hyperlink" Target="https://www.aei.org/carpe-diem/the-new-era-of-the-400-college-textbook-which-is-part-of-the-unsustainable-higher-education-bubbl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9.xml"/><Relationship Id="rId6" Type="http://schemas.openxmlformats.org/officeDocument/2006/relationships/image" Target="../media/image5.png"/><Relationship Id="rId5" Type="http://schemas.openxmlformats.org/officeDocument/2006/relationships/hyperlink" Target="https://sparceurope.org/what-we-do/open-education/enoel/"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hyperlink" Target="https://crl.acrl.org/index.php/crl/article/view/24437/32279" TargetMode="External"/><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bccampus.ca/2021/01/18/co-creating-oer-with-students-in-the-trades/" TargetMode="External"/><Relationship Id="rId2" Type="http://schemas.openxmlformats.org/officeDocument/2006/relationships/notesSlide" Target="../notesSlides/notesSlide23.xml"/><Relationship Id="rId1" Type="http://schemas.openxmlformats.org/officeDocument/2006/relationships/slideLayout" Target="../slideLayouts/slideLayout26.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16.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6.xml"/><Relationship Id="rId4" Type="http://schemas.openxmlformats.org/officeDocument/2006/relationships/hyperlink" Target="https://www.versnellingsplan.nl/en/Kennisbank/open-text-book/"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hyperlink" Target="https://zenodo.org/records/8046785" TargetMode="External"/><Relationship Id="rId3" Type="http://schemas.openxmlformats.org/officeDocument/2006/relationships/hyperlink" Target="https://zenodo.org/records/8153757" TargetMode="External"/><Relationship Id="rId7"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hyperlink" Target="https://zenodo.org/records/8338085"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5.xml"/><Relationship Id="rId5" Type="http://schemas.openxmlformats.org/officeDocument/2006/relationships/hyperlink" Target="https://maken.wikiwijs.nl/147644/Environmental_Toxicology__an_open_online_textbook" TargetMode="Externa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5.xml"/><Relationship Id="rId4" Type="http://schemas.openxmlformats.org/officeDocument/2006/relationships/hyperlink" Target="http://omp.diit.edu.ua/index.php/main"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opentextbooks.rug.nl/globalhermeneutics/" TargetMode="External"/><Relationship Id="rId2" Type="http://schemas.openxmlformats.org/officeDocument/2006/relationships/notesSlide" Target="../notesSlides/notesSlide33.xml"/><Relationship Id="rId1" Type="http://schemas.openxmlformats.org/officeDocument/2006/relationships/slideLayout" Target="../slideLayouts/slideLayout2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hyperlink" Target="https://doi.org/10.21827/63cfc0e9db70b"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opentextbooks.rug.nl/start/" TargetMode="External"/><Relationship Id="rId7" Type="http://schemas.openxmlformats.org/officeDocument/2006/relationships/hyperlink" Target="https://creativecommons.org/licenses/by/4.0/" TargetMode="External"/><Relationship Id="rId2" Type="http://schemas.openxmlformats.org/officeDocument/2006/relationships/notesSlide" Target="../notesSlides/notesSlide34.xml"/><Relationship Id="rId1" Type="http://schemas.openxmlformats.org/officeDocument/2006/relationships/slideLayout" Target="../slideLayouts/slideLayout28.xml"/><Relationship Id="rId6" Type="http://schemas.openxmlformats.org/officeDocument/2006/relationships/hyperlink" Target="https://opentextbooks.rug.nl/start" TargetMode="External"/><Relationship Id="rId5" Type="http://schemas.openxmlformats.org/officeDocument/2006/relationships/image" Target="../media/image42.png"/><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5.xml"/><Relationship Id="rId5" Type="http://schemas.openxmlformats.org/officeDocument/2006/relationships/hyperlink" Target="https://ecampusontario.pressbooks.pub/learner" TargetMode="Externa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hyperlink" Target="https://h5pstudio.ecampusontario.ca/tags/liberatedlearner?page=0" TargetMode="External"/><Relationship Id="rId2" Type="http://schemas.openxmlformats.org/officeDocument/2006/relationships/notesSlide" Target="../notesSlides/notesSlide36.xml"/><Relationship Id="rId1" Type="http://schemas.openxmlformats.org/officeDocument/2006/relationships/slideLayout" Target="../slideLayouts/slideLayout15.xml"/><Relationship Id="rId5" Type="http://schemas.openxmlformats.org/officeDocument/2006/relationships/hyperlink" Target="https://wicked.liberatedlearner.ca/" TargetMode="Externa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5.xml"/><Relationship Id="rId4" Type="http://schemas.openxmlformats.org/officeDocument/2006/relationships/hyperlink" Target="https://drive.google.com/drive/folders/1BSTyxMTAp1R54rdF8HibqUu4ENN39RXM"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press.rebus.community/makingopentextbookswithstudents/?utm_source=chatgpt.com" TargetMode="External"/><Relationship Id="rId2" Type="http://schemas.openxmlformats.org/officeDocument/2006/relationships/notesSlide" Target="../notesSlides/notesSlide38.xml"/><Relationship Id="rId1" Type="http://schemas.openxmlformats.org/officeDocument/2006/relationships/slideLayout" Target="../slideLayouts/slideLayout15.xml"/><Relationship Id="rId5" Type="http://schemas.openxmlformats.org/officeDocument/2006/relationships/hyperlink" Target="https://press.rebus.community/makingopentextbookswithstudents/" TargetMode="External"/><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16.xml"/><Relationship Id="rId6" Type="http://schemas.openxmlformats.org/officeDocument/2006/relationships/image" Target="../media/image49.png"/><Relationship Id="rId5" Type="http://schemas.openxmlformats.org/officeDocument/2006/relationships/hyperlink" Target="https://creativecommons.org/licenses/by-nc-sa/4.0/" TargetMode="External"/><Relationship Id="rId4" Type="http://schemas.openxmlformats.org/officeDocument/2006/relationships/hyperlink" Target="https://www.thisabledcity.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hyperlink" Target="https://creativecommons.org/share-your-work/public-domain/cc0/" TargetMode="External"/><Relationship Id="rId4" Type="http://schemas.openxmlformats.org/officeDocument/2006/relationships/hyperlink" Target="https://pxhere.com/en/photo/1328408"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s://creativecommons.org/licenses/by-nc-sa/4.0/" TargetMode="External"/><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image" Target="../media/image50.png"/><Relationship Id="rId5" Type="http://schemas.openxmlformats.org/officeDocument/2006/relationships/hyperlink" Target="https://www.thisabledcity.com/" TargetMode="External"/><Relationship Id="rId4" Type="http://schemas.openxmlformats.org/officeDocument/2006/relationships/image" Target="../media/image49.png"/></Relationships>
</file>

<file path=ppt/slides/_rels/slide41.xml.rels><?xml version="1.0" encoding="UTF-8" standalone="yes"?>
<Relationships xmlns="http://schemas.openxmlformats.org/package/2006/relationships"><Relationship Id="rId3" Type="http://schemas.openxmlformats.org/officeDocument/2006/relationships/hyperlink" Target="https://www.thisabledcity.com/" TargetMode="External"/><Relationship Id="rId2" Type="http://schemas.openxmlformats.org/officeDocument/2006/relationships/notesSlide" Target="../notesSlides/notesSlide41.xml"/><Relationship Id="rId1" Type="http://schemas.openxmlformats.org/officeDocument/2006/relationships/slideLayout" Target="../slideLayouts/slideLayout1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hyperlink" Target="https://creativecommons.org/licenses/by-nc-sa/4.0/"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books.fupress.it/chapter/kant-e-il-carattere-dei-popoli/4808?" TargetMode="External"/><Relationship Id="rId2" Type="http://schemas.openxmlformats.org/officeDocument/2006/relationships/notesSlide" Target="../notesSlides/notesSlide42.xml"/><Relationship Id="rId1" Type="http://schemas.openxmlformats.org/officeDocument/2006/relationships/slideLayout" Target="../slideLayouts/slideLayout16.xml"/><Relationship Id="rId5" Type="http://schemas.openxmlformats.org/officeDocument/2006/relationships/hyperlink" Target="https://books.fupress.it/chapter/kant-e-il-carattere-dei-popoli/4808" TargetMode="External"/><Relationship Id="rId4" Type="http://schemas.openxmlformats.org/officeDocument/2006/relationships/image" Target="../media/image51.png"/></Relationships>
</file>

<file path=ppt/slides/_rels/slide43.xml.rels><?xml version="1.0" encoding="UTF-8" standalone="yes"?>
<Relationships xmlns="http://schemas.openxmlformats.org/package/2006/relationships"><Relationship Id="rId3" Type="http://schemas.openxmlformats.org/officeDocument/2006/relationships/hyperlink" Target="https://www.openbookpublishers.com/books/10.11647/obp.0224?" TargetMode="External"/><Relationship Id="rId2" Type="http://schemas.openxmlformats.org/officeDocument/2006/relationships/notesSlide" Target="../notesSlides/notesSlide43.xml"/><Relationship Id="rId1" Type="http://schemas.openxmlformats.org/officeDocument/2006/relationships/slideLayout" Target="../slideLayouts/slideLayout16.xml"/><Relationship Id="rId5" Type="http://schemas.openxmlformats.org/officeDocument/2006/relationships/hyperlink" Target="https://www.openbookpublishers.com/books/10.11647/obp.0224" TargetMode="External"/><Relationship Id="rId4" Type="http://schemas.openxmlformats.org/officeDocument/2006/relationships/image" Target="../media/image52.png"/></Relationships>
</file>

<file path=ppt/slides/_rels/slide44.xml.rels><?xml version="1.0" encoding="UTF-8" standalone="yes"?>
<Relationships xmlns="http://schemas.openxmlformats.org/package/2006/relationships"><Relationship Id="rId3" Type="http://schemas.openxmlformats.org/officeDocument/2006/relationships/hyperlink" Target="https://www.roars.it/open-science-libri-didattici-aperti-un-servizio-per-gli-studenti/" TargetMode="External"/><Relationship Id="rId2" Type="http://schemas.openxmlformats.org/officeDocument/2006/relationships/notesSlide" Target="../notesSlides/notesSlide44.xml"/><Relationship Id="rId1" Type="http://schemas.openxmlformats.org/officeDocument/2006/relationships/slideLayout" Target="../slideLayouts/slideLayout16.xml"/><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3" Type="http://schemas.openxmlformats.org/officeDocument/2006/relationships/hyperlink" Target="https://open.umn.edu/opentextbooks" TargetMode="External"/><Relationship Id="rId2" Type="http://schemas.openxmlformats.org/officeDocument/2006/relationships/notesSlide" Target="../notesSlides/notesSlide46.xml"/><Relationship Id="rId1" Type="http://schemas.openxmlformats.org/officeDocument/2006/relationships/slideLayout" Target="../slideLayouts/slideLayout25.xml"/><Relationship Id="rId4" Type="http://schemas.openxmlformats.org/officeDocument/2006/relationships/image" Target="../media/image54.png"/></Relationships>
</file>

<file path=ppt/slides/_rels/slide47.xml.rels><?xml version="1.0" encoding="UTF-8" standalone="yes"?>
<Relationships xmlns="http://schemas.openxmlformats.org/package/2006/relationships"><Relationship Id="rId3" Type="http://schemas.openxmlformats.org/officeDocument/2006/relationships/hyperlink" Target="https://openstax.org/subjects" TargetMode="External"/><Relationship Id="rId2" Type="http://schemas.openxmlformats.org/officeDocument/2006/relationships/notesSlide" Target="../notesSlides/notesSlide47.xml"/><Relationship Id="rId1" Type="http://schemas.openxmlformats.org/officeDocument/2006/relationships/slideLayout" Target="../slideLayouts/slideLayout25.xml"/><Relationship Id="rId4" Type="http://schemas.openxmlformats.org/officeDocument/2006/relationships/image" Target="../media/image55.png"/></Relationships>
</file>

<file path=ppt/slides/_rels/slide48.xml.rels><?xml version="1.0" encoding="UTF-8" standalone="yes"?>
<Relationships xmlns="http://schemas.openxmlformats.org/package/2006/relationships"><Relationship Id="rId3" Type="http://schemas.openxmlformats.org/officeDocument/2006/relationships/hyperlink" Target="https://libretexts.org/" TargetMode="External"/><Relationship Id="rId2" Type="http://schemas.openxmlformats.org/officeDocument/2006/relationships/notesSlide" Target="../notesSlides/notesSlide48.xml"/><Relationship Id="rId1" Type="http://schemas.openxmlformats.org/officeDocument/2006/relationships/slideLayout" Target="../slideLayouts/slideLayout25.xml"/><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hyperlink" Target="https://pressbooks.directory/" TargetMode="External"/><Relationship Id="rId2" Type="http://schemas.openxmlformats.org/officeDocument/2006/relationships/notesSlide" Target="../notesSlides/notesSlide49.xml"/><Relationship Id="rId1" Type="http://schemas.openxmlformats.org/officeDocument/2006/relationships/slideLayout" Target="../slideLayouts/slideLayout25.xml"/><Relationship Id="rId4" Type="http://schemas.openxmlformats.org/officeDocument/2006/relationships/image" Target="../media/image57.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hyperlink" Target="https://creativecommons.org/share-your-work/public-domain/cc0/" TargetMode="External"/><Relationship Id="rId4" Type="http://schemas.openxmlformats.org/officeDocument/2006/relationships/hyperlink" Target="https://pxhere.com/en/photo/1095116"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0.xml"/><Relationship Id="rId1" Type="http://schemas.openxmlformats.org/officeDocument/2006/relationships/slideLayout" Target="../slideLayouts/slideLayout25.xml"/><Relationship Id="rId4" Type="http://schemas.openxmlformats.org/officeDocument/2006/relationships/hyperlink" Target="https://www.oapen.org/"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1.xml"/><Relationship Id="rId1" Type="http://schemas.openxmlformats.org/officeDocument/2006/relationships/slideLayout" Target="../slideLayouts/slideLayout25.xml"/><Relationship Id="rId4" Type="http://schemas.openxmlformats.org/officeDocument/2006/relationships/hyperlink" Target="https://www.doabooks.org/"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en.wikibooks.org/wiki/Main_Page" TargetMode="External"/><Relationship Id="rId2" Type="http://schemas.openxmlformats.org/officeDocument/2006/relationships/notesSlide" Target="../notesSlides/notesSlide52.xml"/><Relationship Id="rId1" Type="http://schemas.openxmlformats.org/officeDocument/2006/relationships/slideLayout" Target="../slideLayouts/slideLayout25.xml"/><Relationship Id="rId4" Type="http://schemas.openxmlformats.org/officeDocument/2006/relationships/image" Target="../media/image60.png"/></Relationships>
</file>

<file path=ppt/slides/_rels/slide53.xml.rels><?xml version="1.0" encoding="UTF-8" standalone="yes"?>
<Relationships xmlns="http://schemas.openxmlformats.org/package/2006/relationships"><Relationship Id="rId3" Type="http://schemas.openxmlformats.org/officeDocument/2006/relationships/hyperlink" Target="https://oercommons.org/" TargetMode="External"/><Relationship Id="rId2" Type="http://schemas.openxmlformats.org/officeDocument/2006/relationships/notesSlide" Target="../notesSlides/notesSlide53.xml"/><Relationship Id="rId1" Type="http://schemas.openxmlformats.org/officeDocument/2006/relationships/slideLayout" Target="../slideLayouts/slideLayout25.xml"/><Relationship Id="rId4" Type="http://schemas.openxmlformats.org/officeDocument/2006/relationships/image" Target="../media/image61.png"/></Relationships>
</file>

<file path=ppt/slides/_rels/slide54.xml.rels><?xml version="1.0" encoding="UTF-8" standalone="yes"?>
<Relationships xmlns="http://schemas.openxmlformats.org/package/2006/relationships"><Relationship Id="rId3" Type="http://schemas.openxmlformats.org/officeDocument/2006/relationships/hyperlink" Target="https://www.merlot.org/merlot/" TargetMode="External"/><Relationship Id="rId2" Type="http://schemas.openxmlformats.org/officeDocument/2006/relationships/notesSlide" Target="../notesSlides/notesSlide54.xml"/><Relationship Id="rId1" Type="http://schemas.openxmlformats.org/officeDocument/2006/relationships/slideLayout" Target="../slideLayouts/slideLayout25.xml"/><Relationship Id="rId4" Type="http://schemas.openxmlformats.org/officeDocument/2006/relationships/image" Target="../media/image62.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1.xml"/></Relationships>
</file>

<file path=ppt/slides/_rels/slide5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hyperlink" Target="https://creativecommons.org/publicdomain/zero/1.0/" TargetMode="External"/><Relationship Id="rId5" Type="http://schemas.openxmlformats.org/officeDocument/2006/relationships/hyperlink" Target="https://pixabay.com/?utm_source=link-attribution&amp;utm_medium=referral&amp;utm_campaign=image&amp;utm_content=2798150" TargetMode="External"/><Relationship Id="rId4" Type="http://schemas.openxmlformats.org/officeDocument/2006/relationships/hyperlink" Target="https://pixabay.com/users/adege-4994132/?utm_source=link-attribution&amp;utm_medium=referral&amp;utm_campaign=image&amp;utm_content=2798150"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57.xml"/><Relationship Id="rId1" Type="http://schemas.openxmlformats.org/officeDocument/2006/relationships/slideLayout" Target="../slideLayouts/slideLayout41.xml"/><Relationship Id="rId4" Type="http://schemas.openxmlformats.org/officeDocument/2006/relationships/hyperlink" Target="http://creativecommons.org/licenses/by/4.0/"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8.xml"/><Relationship Id="rId1" Type="http://schemas.openxmlformats.org/officeDocument/2006/relationships/slideLayout" Target="../slideLayouts/slideLayout43.xml"/><Relationship Id="rId4" Type="http://schemas.openxmlformats.org/officeDocument/2006/relationships/hyperlink" Target="https://pxhere.com/it/photo/1255571"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9.xml"/><Relationship Id="rId1" Type="http://schemas.openxmlformats.org/officeDocument/2006/relationships/slideLayout" Target="../slideLayouts/slideLayout43.xml"/><Relationship Id="rId5" Type="http://schemas.openxmlformats.org/officeDocument/2006/relationships/hyperlink" Target="https://creativecommons.org/licenses/by-sa/3.0/deed.en" TargetMode="External"/><Relationship Id="rId4" Type="http://schemas.openxmlformats.org/officeDocument/2006/relationships/hyperlink" Target="https://commons.wikimedia.org/w/index.php?title=User:Chiltepinster&amp;action=edit&amp;redlink=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hyperlink" Target="https://creativecommons.org/share-your-work/public-domain/cc0/" TargetMode="External"/><Relationship Id="rId4" Type="http://schemas.openxmlformats.org/officeDocument/2006/relationships/hyperlink" Target="https://pxhere.com/en/photo/674236" TargetMode="External"/></Relationships>
</file>

<file path=ppt/slides/_rels/slide60.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hyperlink" Target="mailto:pcorti@sparceurope.org" TargetMode="External"/><Relationship Id="rId7" Type="http://schemas.openxmlformats.org/officeDocument/2006/relationships/hyperlink" Target="https://creativecommons.org/licenses/by/4.0/" TargetMode="External"/><Relationship Id="rId2" Type="http://schemas.openxmlformats.org/officeDocument/2006/relationships/notesSlide" Target="../notesSlides/notesSlide60.xml"/><Relationship Id="rId1" Type="http://schemas.openxmlformats.org/officeDocument/2006/relationships/slideLayout" Target="../slideLayouts/slideLayout26.xm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hyperlink" Target="https://www.flickr.com/photos/vladu/263000086/" TargetMode="External"/><Relationship Id="rId4" Type="http://schemas.openxmlformats.org/officeDocument/2006/relationships/hyperlink" Target="http://www.sparceurope.org" TargetMode="External"/><Relationship Id="rId9" Type="http://schemas.openxmlformats.org/officeDocument/2006/relationships/image" Target="../media/image68.jpg"/></Relationships>
</file>

<file path=ppt/slides/_rels/slide61.xml.rels><?xml version="1.0" encoding="UTF-8" standalone="yes"?>
<Relationships xmlns="http://schemas.openxmlformats.org/package/2006/relationships"><Relationship Id="rId8" Type="http://schemas.openxmlformats.org/officeDocument/2006/relationships/hyperlink" Target="https://zenodo.org/records/7267592" TargetMode="External"/><Relationship Id="rId13" Type="http://schemas.openxmlformats.org/officeDocument/2006/relationships/hyperlink" Target="https://www.youtube.com/playlist?list=PLbvdC-WdvjAiyIueXMF92SXD5gVvr2uCk" TargetMode="External"/><Relationship Id="rId3" Type="http://schemas.openxmlformats.org/officeDocument/2006/relationships/hyperlink" Target="https://en.unesco.org/themes/building-knowledge-societies/oer/recommendation" TargetMode="External"/><Relationship Id="rId7" Type="http://schemas.openxmlformats.org/officeDocument/2006/relationships/hyperlink" Target="https://zenodo.org/records/5734980" TargetMode="External"/><Relationship Id="rId12" Type="http://schemas.openxmlformats.org/officeDocument/2006/relationships/hyperlink" Target="https://www.youtube.com/playlist?list=PLbvdC-WdvjAjR0aYZYQ4an1x4L3dU0gjv" TargetMode="External"/><Relationship Id="rId17" Type="http://schemas.openxmlformats.org/officeDocument/2006/relationships/hyperlink" Target="https://www.youtube.com/playlist?list=PLbvdC-WdvjAi2MLasn6quHgvkaY4Ptgzk" TargetMode="External"/><Relationship Id="rId2" Type="http://schemas.openxmlformats.org/officeDocument/2006/relationships/notesSlide" Target="../notesSlides/notesSlide61.xml"/><Relationship Id="rId16" Type="http://schemas.openxmlformats.org/officeDocument/2006/relationships/hyperlink" Target="https://www.youtube.com/playlist?list=PLbvdC-WdvjAg4KCiJ-zmeLqTno1WOj9mt" TargetMode="External"/><Relationship Id="rId1" Type="http://schemas.openxmlformats.org/officeDocument/2006/relationships/slideLayout" Target="../slideLayouts/slideLayout26.xml"/><Relationship Id="rId6" Type="http://schemas.openxmlformats.org/officeDocument/2006/relationships/hyperlink" Target="https://zenodo.org/records/7248918" TargetMode="External"/><Relationship Id="rId11" Type="http://schemas.openxmlformats.org/officeDocument/2006/relationships/hyperlink" Target="https://www.youtube.com/@ENOELforOpen" TargetMode="External"/><Relationship Id="rId5" Type="http://schemas.openxmlformats.org/officeDocument/2006/relationships/hyperlink" Target="https://zenodo.org/records/10564737" TargetMode="External"/><Relationship Id="rId15" Type="http://schemas.openxmlformats.org/officeDocument/2006/relationships/hyperlink" Target="https://www.youtube.com/playlist?list=PLbvdC-WdvjAiv7FQTAiSMKsE8QxYqccz4" TargetMode="External"/><Relationship Id="rId10" Type="http://schemas.openxmlformats.org/officeDocument/2006/relationships/hyperlink" Target="https://zenodo.org/records/8358597" TargetMode="External"/><Relationship Id="rId4" Type="http://schemas.openxmlformats.org/officeDocument/2006/relationships/hyperlink" Target="https://zenodo.org/communities/sparceurope/records?q=&amp;l=list&amp;p=1&amp;s=10&amp;sort=newest" TargetMode="External"/><Relationship Id="rId9" Type="http://schemas.openxmlformats.org/officeDocument/2006/relationships/hyperlink" Target="https://zenodo.org/records/10889503" TargetMode="External"/><Relationship Id="rId14" Type="http://schemas.openxmlformats.org/officeDocument/2006/relationships/hyperlink" Target="https://www.youtube.com/playlist?list=PLbvdC-WdvjAjWpsce2oepWtFEeHBDeysb"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hyperlink" Target="https://creativecommons.org/share-your-work/public-domain/cc0/" TargetMode="External"/><Relationship Id="rId4" Type="http://schemas.openxmlformats.org/officeDocument/2006/relationships/hyperlink" Target="https://pxhere.com/en/photo/703922"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hyperlink" Target="https://creativecommons.org/share-your-work/public-domain/cc0/" TargetMode="External"/><Relationship Id="rId4" Type="http://schemas.openxmlformats.org/officeDocument/2006/relationships/hyperlink" Target="https://pxhere.com/en/photo/703922"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7"/>
          <p:cNvSpPr txBox="1">
            <a:spLocks noGrp="1"/>
          </p:cNvSpPr>
          <p:nvPr>
            <p:ph type="subTitle" idx="1"/>
          </p:nvPr>
        </p:nvSpPr>
        <p:spPr>
          <a:xfrm>
            <a:off x="579875" y="3378800"/>
            <a:ext cx="7815000" cy="1352700"/>
          </a:xfrm>
          <a:prstGeom prst="rect">
            <a:avLst/>
          </a:prstGeom>
          <a:noFill/>
          <a:ln>
            <a:noFill/>
          </a:ln>
        </p:spPr>
        <p:txBody>
          <a:bodyPr spcFirstLastPara="1" wrap="square" lIns="68575" tIns="34275" rIns="68575" bIns="34275" anchor="t" anchorCtr="0">
            <a:normAutofit lnSpcReduction="10000"/>
          </a:bodyPr>
          <a:lstStyle/>
          <a:p>
            <a:pPr marL="0" lvl="0" indent="0" algn="ctr" rtl="0">
              <a:lnSpc>
                <a:spcPct val="100000"/>
              </a:lnSpc>
              <a:spcBef>
                <a:spcPts val="0"/>
              </a:spcBef>
              <a:spcAft>
                <a:spcPts val="0"/>
              </a:spcAft>
              <a:buClr>
                <a:schemeClr val="dk1"/>
              </a:buClr>
              <a:buSzPts val="935"/>
              <a:buFont typeface="Arial"/>
              <a:buNone/>
            </a:pPr>
            <a:endParaRPr sz="2645" dirty="0">
              <a:solidFill>
                <a:srgbClr val="45BEDF"/>
              </a:solidFill>
              <a:latin typeface="Open Sans"/>
              <a:ea typeface="Open Sans"/>
              <a:cs typeface="Open Sans"/>
              <a:sym typeface="Open Sans"/>
            </a:endParaRPr>
          </a:p>
          <a:p>
            <a:pPr marL="0" lvl="0" indent="0" algn="ctr" rtl="0">
              <a:spcBef>
                <a:spcPts val="0"/>
              </a:spcBef>
              <a:spcAft>
                <a:spcPts val="0"/>
              </a:spcAft>
              <a:buClr>
                <a:schemeClr val="dk1"/>
              </a:buClr>
              <a:buSzPts val="935"/>
              <a:buFont typeface="Arial"/>
              <a:buNone/>
            </a:pPr>
            <a:r>
              <a:rPr lang="it" sz="1945" dirty="0">
                <a:solidFill>
                  <a:srgbClr val="004993"/>
                </a:solidFill>
                <a:latin typeface="Open Sans"/>
                <a:ea typeface="Open Sans"/>
                <a:cs typeface="Open Sans"/>
                <a:sym typeface="Open Sans"/>
              </a:rPr>
              <a:t>Paola Corti </a:t>
            </a:r>
            <a:r>
              <a:rPr lang="it" sz="1945" u="sng" dirty="0">
                <a:solidFill>
                  <a:srgbClr val="45BEDF"/>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pcorti@sparceurope.org</a:t>
            </a:r>
            <a:r>
              <a:rPr lang="it" sz="1945" dirty="0">
                <a:latin typeface="Open Sans"/>
                <a:ea typeface="Open Sans"/>
                <a:cs typeface="Open Sans"/>
                <a:sym typeface="Open Sans"/>
              </a:rPr>
              <a:t> </a:t>
            </a:r>
            <a:endParaRPr sz="1945" dirty="0">
              <a:latin typeface="Open Sans"/>
              <a:ea typeface="Open Sans"/>
              <a:cs typeface="Open Sans"/>
              <a:sym typeface="Open Sans"/>
            </a:endParaRPr>
          </a:p>
          <a:p>
            <a:pPr marL="0" lvl="0" indent="0" algn="ctr" rtl="0">
              <a:lnSpc>
                <a:spcPct val="100000"/>
              </a:lnSpc>
              <a:spcBef>
                <a:spcPts val="0"/>
              </a:spcBef>
              <a:spcAft>
                <a:spcPts val="0"/>
              </a:spcAft>
              <a:buClr>
                <a:schemeClr val="dk1"/>
              </a:buClr>
              <a:buSzPts val="935"/>
              <a:buFont typeface="Arial"/>
              <a:buNone/>
            </a:pPr>
            <a:endParaRPr sz="1945" dirty="0">
              <a:solidFill>
                <a:srgbClr val="004993"/>
              </a:solidFill>
              <a:latin typeface="Open Sans"/>
              <a:ea typeface="Open Sans"/>
              <a:cs typeface="Open Sans"/>
              <a:sym typeface="Open Sans"/>
            </a:endParaRPr>
          </a:p>
          <a:p>
            <a:pPr marL="0" lvl="0" indent="0" algn="ctr" rtl="0">
              <a:spcBef>
                <a:spcPts val="0"/>
              </a:spcBef>
              <a:spcAft>
                <a:spcPts val="0"/>
              </a:spcAft>
              <a:buClr>
                <a:schemeClr val="dk1"/>
              </a:buClr>
              <a:buSzPts val="935"/>
              <a:buFont typeface="Arial"/>
              <a:buNone/>
            </a:pPr>
            <a:r>
              <a:rPr lang="it" sz="2036" dirty="0">
                <a:solidFill>
                  <a:srgbClr val="014A94"/>
                </a:solidFill>
                <a:latin typeface="Open Sans"/>
                <a:ea typeface="Open Sans"/>
                <a:cs typeface="Open Sans"/>
                <a:sym typeface="Open Sans"/>
              </a:rPr>
              <a:t>BOOKS UP! Macerata, 16 ottobre 2025</a:t>
            </a:r>
            <a:endParaRPr sz="1945" dirty="0">
              <a:latin typeface="Open Sans"/>
              <a:ea typeface="Open Sans"/>
              <a:cs typeface="Open Sans"/>
              <a:sym typeface="Open Sans"/>
            </a:endParaRPr>
          </a:p>
        </p:txBody>
      </p:sp>
      <p:sp>
        <p:nvSpPr>
          <p:cNvPr id="308" name="Google Shape;308;p57"/>
          <p:cNvSpPr txBox="1">
            <a:spLocks noGrp="1"/>
          </p:cNvSpPr>
          <p:nvPr>
            <p:ph type="ctrTitle"/>
          </p:nvPr>
        </p:nvSpPr>
        <p:spPr>
          <a:xfrm>
            <a:off x="1143000" y="1802105"/>
            <a:ext cx="6858000" cy="1055400"/>
          </a:xfrm>
          <a:prstGeom prst="rect">
            <a:avLst/>
          </a:prstGeom>
          <a:noFill/>
          <a:ln>
            <a:noFill/>
          </a:ln>
        </p:spPr>
        <p:txBody>
          <a:bodyPr spcFirstLastPara="1" wrap="square" lIns="68575" tIns="34275" rIns="68575" bIns="34275" anchor="b" anchorCtr="0">
            <a:noAutofit/>
          </a:bodyPr>
          <a:lstStyle/>
          <a:p>
            <a:pPr marL="0" lvl="0" indent="0" algn="ctr" rtl="0">
              <a:spcBef>
                <a:spcPts val="0"/>
              </a:spcBef>
              <a:spcAft>
                <a:spcPts val="0"/>
              </a:spcAft>
              <a:buClr>
                <a:schemeClr val="dk1"/>
              </a:buClr>
              <a:buSzPts val="1100"/>
              <a:buFont typeface="Arial"/>
              <a:buNone/>
            </a:pPr>
            <a:r>
              <a:rPr lang="it" sz="3700">
                <a:solidFill>
                  <a:srgbClr val="004993"/>
                </a:solidFill>
                <a:latin typeface="Open Sans"/>
                <a:ea typeface="Open Sans"/>
                <a:cs typeface="Open Sans"/>
                <a:sym typeface="Open Sans"/>
              </a:rPr>
              <a:t>Open Textbook: un’occasione da non perdere</a:t>
            </a:r>
            <a:endParaRPr sz="4600">
              <a:solidFill>
                <a:srgbClr val="004993"/>
              </a:solidFill>
              <a:latin typeface="Open Sans"/>
              <a:ea typeface="Open Sans"/>
              <a:cs typeface="Open Sans"/>
              <a:sym typeface="Open Sans"/>
            </a:endParaRPr>
          </a:p>
        </p:txBody>
      </p:sp>
      <p:pic>
        <p:nvPicPr>
          <p:cNvPr id="309" name="Google Shape;309;p57" descr="Logo of the European Network of Open Education Librarians"/>
          <p:cNvPicPr preferRelativeResize="0"/>
          <p:nvPr/>
        </p:nvPicPr>
        <p:blipFill rotWithShape="1">
          <a:blip r:embed="rId4">
            <a:alphaModFix/>
          </a:blip>
          <a:srcRect/>
          <a:stretch/>
        </p:blipFill>
        <p:spPr>
          <a:xfrm>
            <a:off x="2979465" y="4965756"/>
            <a:ext cx="1242156" cy="356670"/>
          </a:xfrm>
          <a:prstGeom prst="rect">
            <a:avLst/>
          </a:prstGeom>
          <a:noFill/>
          <a:ln>
            <a:noFill/>
          </a:ln>
        </p:spPr>
      </p:pic>
      <p:pic>
        <p:nvPicPr>
          <p:cNvPr id="310" name="Google Shape;310;p57" descr="Logo of SPARC Europe"/>
          <p:cNvPicPr preferRelativeResize="0"/>
          <p:nvPr/>
        </p:nvPicPr>
        <p:blipFill rotWithShape="1">
          <a:blip r:embed="rId5">
            <a:alphaModFix/>
          </a:blip>
          <a:srcRect/>
          <a:stretch/>
        </p:blipFill>
        <p:spPr>
          <a:xfrm>
            <a:off x="4804293" y="4965756"/>
            <a:ext cx="1224222" cy="52595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4993"/>
        </a:solidFill>
        <a:effectLst/>
      </p:bgPr>
    </p:bg>
    <p:spTree>
      <p:nvGrpSpPr>
        <p:cNvPr id="1" name="Shape 373"/>
        <p:cNvGrpSpPr/>
        <p:nvPr/>
      </p:nvGrpSpPr>
      <p:grpSpPr>
        <a:xfrm>
          <a:off x="0" y="0"/>
          <a:ext cx="0" cy="0"/>
          <a:chOff x="0" y="0"/>
          <a:chExt cx="0" cy="0"/>
        </a:xfrm>
      </p:grpSpPr>
      <p:sp>
        <p:nvSpPr>
          <p:cNvPr id="374" name="Google Shape;374;p66"/>
          <p:cNvSpPr txBox="1">
            <a:spLocks noGrp="1"/>
          </p:cNvSpPr>
          <p:nvPr>
            <p:ph type="ctrTitle" idx="4294967295"/>
          </p:nvPr>
        </p:nvSpPr>
        <p:spPr>
          <a:xfrm>
            <a:off x="311700" y="2175600"/>
            <a:ext cx="8520600" cy="932400"/>
          </a:xfrm>
          <a:prstGeom prst="rect">
            <a:avLst/>
          </a:prstGeom>
          <a:noFill/>
          <a:ln>
            <a:noFill/>
          </a:ln>
        </p:spPr>
        <p:txBody>
          <a:bodyPr spcFirstLastPara="1" wrap="square" lIns="91425" tIns="91425" rIns="91425" bIns="91425" anchor="t" anchorCtr="0">
            <a:normAutofit fontScale="90000"/>
          </a:bodyPr>
          <a:lstStyle/>
          <a:p>
            <a:pPr marL="0" marR="0" lvl="0" indent="0" algn="ctr" rtl="0">
              <a:lnSpc>
                <a:spcPct val="100000"/>
              </a:lnSpc>
              <a:spcBef>
                <a:spcPts val="0"/>
              </a:spcBef>
              <a:spcAft>
                <a:spcPts val="0"/>
              </a:spcAft>
              <a:buClr>
                <a:schemeClr val="dk1"/>
              </a:buClr>
              <a:buSzPct val="52830"/>
              <a:buFont typeface="Arial"/>
              <a:buNone/>
            </a:pPr>
            <a:r>
              <a:rPr lang="it" sz="5300">
                <a:solidFill>
                  <a:schemeClr val="lt1"/>
                </a:solidFill>
                <a:latin typeface="Open Sans"/>
                <a:ea typeface="Open Sans"/>
                <a:cs typeface="Open Sans"/>
                <a:sym typeface="Open Sans"/>
              </a:rPr>
              <a:t>open = gratis</a:t>
            </a:r>
            <a:r>
              <a:rPr lang="it" sz="5244" b="0" i="0" u="none" strike="noStrike" cap="none">
                <a:solidFill>
                  <a:srgbClr val="FFAB40"/>
                </a:solidFill>
                <a:latin typeface="Open Sans"/>
                <a:ea typeface="Open Sans"/>
                <a:cs typeface="Open Sans"/>
                <a:sym typeface="Open Sans"/>
              </a:rPr>
              <a:t>?</a:t>
            </a:r>
            <a:endParaRPr sz="5244" b="0" i="0" u="none" strike="noStrike" cap="none">
              <a:solidFill>
                <a:srgbClr val="FFAB40"/>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4993"/>
        </a:solidFill>
        <a:effectLst/>
      </p:bgPr>
    </p:bg>
    <p:spTree>
      <p:nvGrpSpPr>
        <p:cNvPr id="1" name="Shape 378"/>
        <p:cNvGrpSpPr/>
        <p:nvPr/>
      </p:nvGrpSpPr>
      <p:grpSpPr>
        <a:xfrm>
          <a:off x="0" y="0"/>
          <a:ext cx="0" cy="0"/>
          <a:chOff x="0" y="0"/>
          <a:chExt cx="0" cy="0"/>
        </a:xfrm>
      </p:grpSpPr>
      <p:sp>
        <p:nvSpPr>
          <p:cNvPr id="379" name="Google Shape;379;p67"/>
          <p:cNvSpPr txBox="1">
            <a:spLocks noGrp="1"/>
          </p:cNvSpPr>
          <p:nvPr>
            <p:ph type="ctrTitle" idx="4294967295"/>
          </p:nvPr>
        </p:nvSpPr>
        <p:spPr>
          <a:xfrm>
            <a:off x="311700" y="2175600"/>
            <a:ext cx="8520600" cy="898500"/>
          </a:xfrm>
          <a:prstGeom prst="rect">
            <a:avLst/>
          </a:prstGeom>
          <a:noFill/>
          <a:ln>
            <a:noFill/>
          </a:ln>
        </p:spPr>
        <p:txBody>
          <a:bodyPr spcFirstLastPara="1" wrap="square" lIns="91425" tIns="91425" rIns="91425" bIns="91425" anchor="t" anchorCtr="0">
            <a:normAutofit fontScale="90000"/>
          </a:bodyPr>
          <a:lstStyle/>
          <a:p>
            <a:pPr marL="0" marR="0" lvl="0" indent="0" algn="ctr" rtl="0">
              <a:lnSpc>
                <a:spcPct val="100000"/>
              </a:lnSpc>
              <a:spcBef>
                <a:spcPts val="0"/>
              </a:spcBef>
              <a:spcAft>
                <a:spcPts val="0"/>
              </a:spcAft>
              <a:buClr>
                <a:schemeClr val="dk1"/>
              </a:buClr>
              <a:buSzPct val="58700"/>
              <a:buFont typeface="Arial"/>
              <a:buNone/>
            </a:pPr>
            <a:r>
              <a:rPr lang="it" sz="5300" b="0" i="0" u="none" strike="noStrike" cap="none">
                <a:solidFill>
                  <a:schemeClr val="lt1"/>
                </a:solidFill>
                <a:latin typeface="Open Sans"/>
                <a:ea typeface="Open Sans"/>
                <a:cs typeface="Open Sans"/>
                <a:sym typeface="Open Sans"/>
              </a:rPr>
              <a:t>open</a:t>
            </a:r>
            <a:r>
              <a:rPr lang="it" sz="5300" b="0" i="0" u="none" strike="noStrike" cap="none">
                <a:solidFill>
                  <a:schemeClr val="dk1"/>
                </a:solidFill>
                <a:latin typeface="Open Sans"/>
                <a:ea typeface="Open Sans"/>
                <a:cs typeface="Open Sans"/>
                <a:sym typeface="Open Sans"/>
              </a:rPr>
              <a:t> </a:t>
            </a:r>
            <a:r>
              <a:rPr lang="it" sz="5111" b="1" i="0" u="none" strike="noStrike" cap="none">
                <a:solidFill>
                  <a:srgbClr val="FFAB40"/>
                </a:solidFill>
                <a:latin typeface="Open Sans"/>
                <a:ea typeface="Open Sans"/>
                <a:cs typeface="Open Sans"/>
                <a:sym typeface="Open Sans"/>
              </a:rPr>
              <a:t>&gt;</a:t>
            </a:r>
            <a:r>
              <a:rPr lang="it" sz="4800" b="0" i="0" u="none" strike="noStrike" cap="none">
                <a:solidFill>
                  <a:schemeClr val="dk1"/>
                </a:solidFill>
                <a:latin typeface="Open Sans"/>
                <a:ea typeface="Open Sans"/>
                <a:cs typeface="Open Sans"/>
                <a:sym typeface="Open Sans"/>
              </a:rPr>
              <a:t> </a:t>
            </a:r>
            <a:r>
              <a:rPr lang="it" sz="5300">
                <a:solidFill>
                  <a:schemeClr val="lt1"/>
                </a:solidFill>
                <a:latin typeface="Open Sans"/>
                <a:ea typeface="Open Sans"/>
                <a:cs typeface="Open Sans"/>
                <a:sym typeface="Open Sans"/>
              </a:rPr>
              <a:t>gratis</a:t>
            </a:r>
            <a:endParaRPr sz="5300" b="0" i="0" u="none" strike="noStrike" cap="none">
              <a:solidFill>
                <a:schemeClr val="lt1"/>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4993"/>
        </a:solidFill>
        <a:effectLst/>
      </p:bgPr>
    </p:bg>
    <p:spTree>
      <p:nvGrpSpPr>
        <p:cNvPr id="1" name="Shape 383"/>
        <p:cNvGrpSpPr/>
        <p:nvPr/>
      </p:nvGrpSpPr>
      <p:grpSpPr>
        <a:xfrm>
          <a:off x="0" y="0"/>
          <a:ext cx="0" cy="0"/>
          <a:chOff x="0" y="0"/>
          <a:chExt cx="0" cy="0"/>
        </a:xfrm>
      </p:grpSpPr>
      <p:sp>
        <p:nvSpPr>
          <p:cNvPr id="384" name="Google Shape;384;p68"/>
          <p:cNvSpPr txBox="1">
            <a:spLocks noGrp="1"/>
          </p:cNvSpPr>
          <p:nvPr>
            <p:ph type="ctrTitle" idx="4294967295"/>
          </p:nvPr>
        </p:nvSpPr>
        <p:spPr>
          <a:xfrm>
            <a:off x="311700" y="2175600"/>
            <a:ext cx="8520600" cy="932400"/>
          </a:xfrm>
          <a:prstGeom prst="rect">
            <a:avLst/>
          </a:prstGeom>
          <a:noFill/>
          <a:ln>
            <a:noFill/>
          </a:ln>
        </p:spPr>
        <p:txBody>
          <a:bodyPr spcFirstLastPara="1" wrap="square" lIns="91425" tIns="91425" rIns="91425" bIns="91425" anchor="t" anchorCtr="0">
            <a:normAutofit fontScale="90000"/>
          </a:bodyPr>
          <a:lstStyle/>
          <a:p>
            <a:pPr marL="0" marR="0" lvl="0" indent="0" algn="ctr" rtl="0">
              <a:lnSpc>
                <a:spcPct val="100000"/>
              </a:lnSpc>
              <a:spcBef>
                <a:spcPts val="0"/>
              </a:spcBef>
              <a:spcAft>
                <a:spcPts val="0"/>
              </a:spcAft>
              <a:buClr>
                <a:schemeClr val="dk1"/>
              </a:buClr>
              <a:buSzPct val="58333"/>
              <a:buFont typeface="Arial"/>
              <a:buNone/>
            </a:pPr>
            <a:r>
              <a:rPr lang="it" sz="4800" b="0" i="0" u="none" strike="noStrike" cap="none">
                <a:solidFill>
                  <a:schemeClr val="lt1"/>
                </a:solidFill>
                <a:latin typeface="Open Sans"/>
                <a:ea typeface="Open Sans"/>
                <a:cs typeface="Open Sans"/>
                <a:sym typeface="Open Sans"/>
              </a:rPr>
              <a:t>open = </a:t>
            </a:r>
            <a:r>
              <a:rPr lang="it" sz="5300">
                <a:solidFill>
                  <a:schemeClr val="lt1"/>
                </a:solidFill>
                <a:latin typeface="Open Sans"/>
                <a:ea typeface="Open Sans"/>
                <a:cs typeface="Open Sans"/>
                <a:sym typeface="Open Sans"/>
              </a:rPr>
              <a:t>gratis </a:t>
            </a:r>
            <a:r>
              <a:rPr lang="it" sz="4800" b="0" i="0" u="none" strike="noStrike" cap="none">
                <a:solidFill>
                  <a:schemeClr val="lt1"/>
                </a:solidFill>
                <a:latin typeface="Open Sans"/>
                <a:ea typeface="Open Sans"/>
                <a:cs typeface="Open Sans"/>
                <a:sym typeface="Open Sans"/>
              </a:rPr>
              <a:t>+</a:t>
            </a:r>
            <a:r>
              <a:rPr lang="it" sz="4800" b="0" i="0" u="none" strike="noStrike" cap="none">
                <a:solidFill>
                  <a:schemeClr val="dk1"/>
                </a:solidFill>
                <a:latin typeface="Open Sans"/>
                <a:ea typeface="Open Sans"/>
                <a:cs typeface="Open Sans"/>
                <a:sym typeface="Open Sans"/>
              </a:rPr>
              <a:t> </a:t>
            </a:r>
            <a:r>
              <a:rPr lang="it" sz="4800" b="0" i="0" u="none" strike="noStrike" cap="none">
                <a:solidFill>
                  <a:srgbClr val="FFAB40"/>
                </a:solidFill>
                <a:latin typeface="Open Sans"/>
                <a:ea typeface="Open Sans"/>
                <a:cs typeface="Open Sans"/>
                <a:sym typeface="Open Sans"/>
              </a:rPr>
              <a:t>perm</a:t>
            </a:r>
            <a:r>
              <a:rPr lang="it" sz="4800">
                <a:solidFill>
                  <a:srgbClr val="FFAB40"/>
                </a:solidFill>
                <a:latin typeface="Open Sans"/>
                <a:ea typeface="Open Sans"/>
                <a:cs typeface="Open Sans"/>
                <a:sym typeface="Open Sans"/>
              </a:rPr>
              <a:t>e</a:t>
            </a:r>
            <a:r>
              <a:rPr lang="it" sz="4800" b="0" i="0" u="none" strike="noStrike" cap="none">
                <a:solidFill>
                  <a:srgbClr val="FFAB40"/>
                </a:solidFill>
                <a:latin typeface="Open Sans"/>
                <a:ea typeface="Open Sans"/>
                <a:cs typeface="Open Sans"/>
                <a:sym typeface="Open Sans"/>
              </a:rPr>
              <a:t>ssi</a:t>
            </a:r>
            <a:endParaRPr sz="4800" b="0" i="0" u="none" strike="noStrike" cap="none">
              <a:solidFill>
                <a:srgbClr val="FFAB40"/>
              </a:solidFill>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14A94"/>
        </a:solidFill>
        <a:effectLst/>
      </p:bgPr>
    </p:bg>
    <p:spTree>
      <p:nvGrpSpPr>
        <p:cNvPr id="1" name="Shape 389"/>
        <p:cNvGrpSpPr/>
        <p:nvPr/>
      </p:nvGrpSpPr>
      <p:grpSpPr>
        <a:xfrm>
          <a:off x="0" y="0"/>
          <a:ext cx="0" cy="0"/>
          <a:chOff x="0" y="0"/>
          <a:chExt cx="0" cy="0"/>
        </a:xfrm>
      </p:grpSpPr>
      <p:sp>
        <p:nvSpPr>
          <p:cNvPr id="390" name="Google Shape;390;p69"/>
          <p:cNvSpPr/>
          <p:nvPr/>
        </p:nvSpPr>
        <p:spPr>
          <a:xfrm>
            <a:off x="1494925" y="439139"/>
            <a:ext cx="7336200" cy="4799100"/>
          </a:xfrm>
          <a:prstGeom prst="rect">
            <a:avLst/>
          </a:prstGeom>
          <a:noFill/>
          <a:ln w="38100" cap="flat" cmpd="sng">
            <a:solidFill>
              <a:schemeClr val="lt2"/>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Calibri"/>
              <a:ea typeface="Calibri"/>
              <a:cs typeface="Calibri"/>
              <a:sym typeface="Calibri"/>
            </a:endParaRPr>
          </a:p>
        </p:txBody>
      </p:sp>
      <p:sp>
        <p:nvSpPr>
          <p:cNvPr id="391" name="Google Shape;391;p69"/>
          <p:cNvSpPr/>
          <p:nvPr/>
        </p:nvSpPr>
        <p:spPr>
          <a:xfrm>
            <a:off x="164307" y="439146"/>
            <a:ext cx="1242900" cy="4799100"/>
          </a:xfrm>
          <a:prstGeom prst="rect">
            <a:avLst/>
          </a:prstGeom>
          <a:noFill/>
          <a:ln w="38100" cap="flat" cmpd="sng">
            <a:solidFill>
              <a:schemeClr val="lt2"/>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accent4"/>
              </a:solidFill>
              <a:latin typeface="Open Sans"/>
              <a:ea typeface="Open Sans"/>
              <a:cs typeface="Open Sans"/>
              <a:sym typeface="Open Sans"/>
            </a:endParaRPr>
          </a:p>
        </p:txBody>
      </p:sp>
      <p:pic>
        <p:nvPicPr>
          <p:cNvPr id="392" name="Google Shape;392;p69"/>
          <p:cNvPicPr preferRelativeResize="0"/>
          <p:nvPr/>
        </p:nvPicPr>
        <p:blipFill rotWithShape="1">
          <a:blip r:embed="rId3">
            <a:alphaModFix/>
          </a:blip>
          <a:srcRect/>
          <a:stretch/>
        </p:blipFill>
        <p:spPr>
          <a:xfrm rot="-5400000">
            <a:off x="251914" y="3961679"/>
            <a:ext cx="944555" cy="944555"/>
          </a:xfrm>
          <a:prstGeom prst="rect">
            <a:avLst/>
          </a:prstGeom>
          <a:noFill/>
          <a:ln>
            <a:noFill/>
          </a:ln>
        </p:spPr>
      </p:pic>
      <p:sp>
        <p:nvSpPr>
          <p:cNvPr id="393" name="Google Shape;393;p69"/>
          <p:cNvSpPr txBox="1"/>
          <p:nvPr/>
        </p:nvSpPr>
        <p:spPr>
          <a:xfrm>
            <a:off x="3451375" y="662550"/>
            <a:ext cx="5167200" cy="4101900"/>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it" sz="2500" b="1" i="0" u="none" strike="noStrike" cap="none">
                <a:solidFill>
                  <a:srgbClr val="FFAB40"/>
                </a:solidFill>
                <a:latin typeface="Open Sans"/>
                <a:ea typeface="Open Sans"/>
                <a:cs typeface="Open Sans"/>
                <a:sym typeface="Open Sans"/>
              </a:rPr>
              <a:t>BY</a:t>
            </a:r>
            <a:r>
              <a:rPr lang="it" sz="1900" b="0" i="0" u="none" strike="noStrike" cap="none">
                <a:solidFill>
                  <a:schemeClr val="lt1"/>
                </a:solidFill>
                <a:latin typeface="Open Sans"/>
                <a:ea typeface="Open Sans"/>
                <a:cs typeface="Open Sans"/>
                <a:sym typeface="Open Sans"/>
              </a:rPr>
              <a:t>: (attribution) mention the author of the resource when it is reused;</a:t>
            </a:r>
            <a:endParaRPr sz="115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500"/>
              <a:buFont typeface="Arial"/>
              <a:buNone/>
            </a:pPr>
            <a:endParaRPr sz="160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2400"/>
              <a:buFont typeface="Arial"/>
              <a:buNone/>
            </a:pPr>
            <a:r>
              <a:rPr lang="it" sz="2500" b="1" i="0" u="none" strike="noStrike" cap="none">
                <a:solidFill>
                  <a:srgbClr val="FFAB40"/>
                </a:solidFill>
                <a:latin typeface="Open Sans"/>
                <a:ea typeface="Open Sans"/>
                <a:cs typeface="Open Sans"/>
                <a:sym typeface="Open Sans"/>
              </a:rPr>
              <a:t>SA</a:t>
            </a:r>
            <a:r>
              <a:rPr lang="it" sz="1900" b="0" i="0" u="none" strike="noStrike" cap="none">
                <a:solidFill>
                  <a:schemeClr val="lt1"/>
                </a:solidFill>
                <a:latin typeface="Open Sans"/>
                <a:ea typeface="Open Sans"/>
                <a:cs typeface="Open Sans"/>
                <a:sym typeface="Open Sans"/>
              </a:rPr>
              <a:t>: (ShareAlike) the resource derived from the original one must be shared with an identical CC license (no longer restrictive) or compatible with the original one;</a:t>
            </a:r>
            <a:endParaRPr sz="115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500"/>
              <a:buFont typeface="Arial"/>
              <a:buNone/>
            </a:pPr>
            <a:endParaRPr sz="160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2400"/>
              <a:buFont typeface="Arial"/>
              <a:buNone/>
            </a:pPr>
            <a:r>
              <a:rPr lang="it" sz="2500" b="1" i="0" u="none" strike="noStrike" cap="none">
                <a:solidFill>
                  <a:srgbClr val="FFAB40"/>
                </a:solidFill>
                <a:latin typeface="Open Sans"/>
                <a:ea typeface="Open Sans"/>
                <a:cs typeface="Open Sans"/>
                <a:sym typeface="Open Sans"/>
              </a:rPr>
              <a:t>NC</a:t>
            </a:r>
            <a:r>
              <a:rPr lang="it" sz="1900" b="0" i="0" u="none" strike="noStrike" cap="none">
                <a:solidFill>
                  <a:schemeClr val="lt1"/>
                </a:solidFill>
                <a:latin typeface="Open Sans"/>
                <a:ea typeface="Open Sans"/>
                <a:cs typeface="Open Sans"/>
                <a:sym typeface="Open Sans"/>
              </a:rPr>
              <a:t>: (NonCommercial) the resource can not be reused for commercial purposes;</a:t>
            </a:r>
            <a:endParaRPr sz="115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500"/>
              <a:buFont typeface="Arial"/>
              <a:buNone/>
            </a:pPr>
            <a:endParaRPr sz="160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2400"/>
              <a:buFont typeface="Arial"/>
              <a:buNone/>
            </a:pPr>
            <a:r>
              <a:rPr lang="it" sz="2500" b="1" i="0" u="none" strike="noStrike" cap="none">
                <a:solidFill>
                  <a:srgbClr val="FFA00A"/>
                </a:solidFill>
                <a:latin typeface="Open Sans"/>
                <a:ea typeface="Open Sans"/>
                <a:cs typeface="Open Sans"/>
                <a:sym typeface="Open Sans"/>
              </a:rPr>
              <a:t>ND</a:t>
            </a:r>
            <a:r>
              <a:rPr lang="it" sz="1900" b="0" i="0" u="none" strike="noStrike" cap="none">
                <a:solidFill>
                  <a:schemeClr val="lt1"/>
                </a:solidFill>
                <a:latin typeface="Open Sans"/>
                <a:ea typeface="Open Sans"/>
                <a:cs typeface="Open Sans"/>
                <a:sym typeface="Open Sans"/>
              </a:rPr>
              <a:t>: (NoDerivatives) it is not allowed to modify the resource in any way.</a:t>
            </a:r>
            <a:endParaRPr sz="1900" b="0" i="0" u="none" strike="noStrike" cap="none">
              <a:solidFill>
                <a:schemeClr val="lt1"/>
              </a:solidFill>
              <a:latin typeface="Open Sans"/>
              <a:ea typeface="Open Sans"/>
              <a:cs typeface="Open Sans"/>
              <a:sym typeface="Open Sans"/>
            </a:endParaRPr>
          </a:p>
        </p:txBody>
      </p:sp>
      <p:sp>
        <p:nvSpPr>
          <p:cNvPr id="394" name="Google Shape;394;p69"/>
          <p:cNvSpPr txBox="1"/>
          <p:nvPr/>
        </p:nvSpPr>
        <p:spPr>
          <a:xfrm rot="-5400000">
            <a:off x="-911500" y="1800900"/>
            <a:ext cx="3361200" cy="777300"/>
          </a:xfrm>
          <a:prstGeom prst="rect">
            <a:avLst/>
          </a:prstGeom>
          <a:no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it" sz="2300" b="1">
                <a:solidFill>
                  <a:schemeClr val="accent4"/>
                </a:solidFill>
                <a:latin typeface="Open Sans"/>
                <a:ea typeface="Open Sans"/>
                <a:cs typeface="Open Sans"/>
                <a:sym typeface="Open Sans"/>
              </a:rPr>
              <a:t>Licenze </a:t>
            </a:r>
            <a:r>
              <a:rPr lang="it" sz="2300" b="1" i="0" u="none" strike="noStrike" cap="none">
                <a:solidFill>
                  <a:schemeClr val="accent4"/>
                </a:solidFill>
                <a:latin typeface="Open Sans"/>
                <a:ea typeface="Open Sans"/>
                <a:cs typeface="Open Sans"/>
                <a:sym typeface="Open Sans"/>
              </a:rPr>
              <a:t>Creative Commons: </a:t>
            </a:r>
            <a:r>
              <a:rPr lang="it" sz="2300" b="1">
                <a:solidFill>
                  <a:schemeClr val="accent4"/>
                </a:solidFill>
                <a:latin typeface="Open Sans"/>
                <a:ea typeface="Open Sans"/>
                <a:cs typeface="Open Sans"/>
                <a:sym typeface="Open Sans"/>
              </a:rPr>
              <a:t>Le </a:t>
            </a:r>
            <a:r>
              <a:rPr lang="it" sz="2300" b="1" i="0" u="none" strike="noStrike" cap="none">
                <a:solidFill>
                  <a:schemeClr val="accent4"/>
                </a:solidFill>
                <a:latin typeface="Open Sans"/>
                <a:ea typeface="Open Sans"/>
                <a:cs typeface="Open Sans"/>
                <a:sym typeface="Open Sans"/>
              </a:rPr>
              <a:t>4 ICON</a:t>
            </a:r>
            <a:r>
              <a:rPr lang="it" sz="2300" b="1">
                <a:solidFill>
                  <a:schemeClr val="accent4"/>
                </a:solidFill>
                <a:latin typeface="Open Sans"/>
                <a:ea typeface="Open Sans"/>
                <a:cs typeface="Open Sans"/>
                <a:sym typeface="Open Sans"/>
              </a:rPr>
              <a:t>E</a:t>
            </a:r>
            <a:endParaRPr sz="950" b="0" i="0" u="none" strike="noStrike" cap="none">
              <a:solidFill>
                <a:schemeClr val="accent4"/>
              </a:solidFill>
              <a:latin typeface="Open Sans"/>
              <a:ea typeface="Open Sans"/>
              <a:cs typeface="Open Sans"/>
              <a:sym typeface="Open Sans"/>
            </a:endParaRPr>
          </a:p>
        </p:txBody>
      </p:sp>
      <p:pic>
        <p:nvPicPr>
          <p:cNvPr id="395" name="Google Shape;395;p69" descr="CC-BY logo"/>
          <p:cNvPicPr preferRelativeResize="0"/>
          <p:nvPr/>
        </p:nvPicPr>
        <p:blipFill rotWithShape="1">
          <a:blip r:embed="rId4">
            <a:alphaModFix/>
          </a:blip>
          <a:srcRect/>
          <a:stretch/>
        </p:blipFill>
        <p:spPr>
          <a:xfrm>
            <a:off x="2124606" y="506374"/>
            <a:ext cx="953347" cy="953347"/>
          </a:xfrm>
          <a:prstGeom prst="rect">
            <a:avLst/>
          </a:prstGeom>
          <a:noFill/>
          <a:ln>
            <a:noFill/>
          </a:ln>
        </p:spPr>
      </p:pic>
      <p:pic>
        <p:nvPicPr>
          <p:cNvPr id="396" name="Google Shape;396;p69" descr="CC BY-ND logo"/>
          <p:cNvPicPr preferRelativeResize="0"/>
          <p:nvPr/>
        </p:nvPicPr>
        <p:blipFill rotWithShape="1">
          <a:blip r:embed="rId5">
            <a:alphaModFix/>
          </a:blip>
          <a:srcRect/>
          <a:stretch/>
        </p:blipFill>
        <p:spPr>
          <a:xfrm>
            <a:off x="2124604" y="3942480"/>
            <a:ext cx="953348" cy="953348"/>
          </a:xfrm>
          <a:prstGeom prst="rect">
            <a:avLst/>
          </a:prstGeom>
          <a:noFill/>
          <a:ln>
            <a:noFill/>
          </a:ln>
        </p:spPr>
      </p:pic>
      <p:pic>
        <p:nvPicPr>
          <p:cNvPr id="397" name="Google Shape;397;p69" descr="CC BY-SA logo"/>
          <p:cNvPicPr preferRelativeResize="0"/>
          <p:nvPr/>
        </p:nvPicPr>
        <p:blipFill rotWithShape="1">
          <a:blip r:embed="rId6">
            <a:alphaModFix/>
          </a:blip>
          <a:srcRect/>
          <a:stretch/>
        </p:blipFill>
        <p:spPr>
          <a:xfrm>
            <a:off x="2124604" y="1575542"/>
            <a:ext cx="953348" cy="953348"/>
          </a:xfrm>
          <a:prstGeom prst="rect">
            <a:avLst/>
          </a:prstGeom>
          <a:noFill/>
          <a:ln>
            <a:noFill/>
          </a:ln>
        </p:spPr>
      </p:pic>
      <p:pic>
        <p:nvPicPr>
          <p:cNvPr id="398" name="Google Shape;398;p69" descr="CC BY-NC logo"/>
          <p:cNvPicPr preferRelativeResize="0"/>
          <p:nvPr/>
        </p:nvPicPr>
        <p:blipFill rotWithShape="1">
          <a:blip r:embed="rId7">
            <a:alphaModFix/>
          </a:blip>
          <a:srcRect/>
          <a:stretch/>
        </p:blipFill>
        <p:spPr>
          <a:xfrm>
            <a:off x="2124604" y="2797112"/>
            <a:ext cx="953347" cy="953347"/>
          </a:xfrm>
          <a:prstGeom prst="rect">
            <a:avLst/>
          </a:prstGeom>
          <a:noFill/>
          <a:ln>
            <a:noFill/>
          </a:ln>
        </p:spPr>
      </p:pic>
      <p:sp>
        <p:nvSpPr>
          <p:cNvPr id="399" name="Google Shape;399;p69"/>
          <p:cNvSpPr/>
          <p:nvPr/>
        </p:nvSpPr>
        <p:spPr>
          <a:xfrm>
            <a:off x="5387771" y="5323403"/>
            <a:ext cx="3747300" cy="307800"/>
          </a:xfrm>
          <a:prstGeom prst="rect">
            <a:avLst/>
          </a:prstGeom>
          <a:no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350"/>
              <a:buFont typeface="Arial"/>
              <a:buNone/>
            </a:pPr>
            <a:r>
              <a:rPr lang="it" sz="1350" b="0" i="0" u="none" strike="noStrike" cap="none">
                <a:solidFill>
                  <a:schemeClr val="lt1"/>
                </a:solidFill>
                <a:latin typeface="Calibri"/>
                <a:ea typeface="Calibri"/>
                <a:cs typeface="Calibri"/>
                <a:sym typeface="Calibri"/>
              </a:rPr>
              <a:t>*</a:t>
            </a:r>
            <a:r>
              <a:rPr lang="it" sz="1350" b="0" i="0" u="sng" strike="noStrike" cap="none">
                <a:solidFill>
                  <a:schemeClr val="lt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https://creativecommons.org/licenses/?lang=en </a:t>
            </a:r>
            <a:endParaRPr sz="1350" b="0" i="0" u="none" strike="noStrike" cap="none">
              <a:solidFill>
                <a:schemeClr val="lt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14A94"/>
        </a:solidFill>
        <a:effectLst/>
      </p:bgPr>
    </p:bg>
    <p:spTree>
      <p:nvGrpSpPr>
        <p:cNvPr id="1" name="Shape 404"/>
        <p:cNvGrpSpPr/>
        <p:nvPr/>
      </p:nvGrpSpPr>
      <p:grpSpPr>
        <a:xfrm>
          <a:off x="0" y="0"/>
          <a:ext cx="0" cy="0"/>
          <a:chOff x="0" y="0"/>
          <a:chExt cx="0" cy="0"/>
        </a:xfrm>
      </p:grpSpPr>
      <p:sp>
        <p:nvSpPr>
          <p:cNvPr id="405" name="Google Shape;405;p70"/>
          <p:cNvSpPr/>
          <p:nvPr/>
        </p:nvSpPr>
        <p:spPr>
          <a:xfrm>
            <a:off x="3665696" y="439144"/>
            <a:ext cx="5197500" cy="4799100"/>
          </a:xfrm>
          <a:prstGeom prst="rect">
            <a:avLst/>
          </a:prstGeom>
          <a:noFill/>
          <a:ln w="38100" cap="flat" cmpd="sng">
            <a:solidFill>
              <a:schemeClr val="lt2"/>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Calibri"/>
              <a:ea typeface="Calibri"/>
              <a:cs typeface="Calibri"/>
              <a:sym typeface="Calibri"/>
            </a:endParaRPr>
          </a:p>
        </p:txBody>
      </p:sp>
      <p:sp>
        <p:nvSpPr>
          <p:cNvPr id="406" name="Google Shape;406;p70"/>
          <p:cNvSpPr/>
          <p:nvPr/>
        </p:nvSpPr>
        <p:spPr>
          <a:xfrm>
            <a:off x="164307" y="439146"/>
            <a:ext cx="1242900" cy="4799100"/>
          </a:xfrm>
          <a:prstGeom prst="rect">
            <a:avLst/>
          </a:prstGeom>
          <a:noFill/>
          <a:ln w="38100" cap="flat" cmpd="sng">
            <a:solidFill>
              <a:schemeClr val="lt2"/>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dk1"/>
              </a:solidFill>
              <a:latin typeface="Calibri"/>
              <a:ea typeface="Calibri"/>
              <a:cs typeface="Calibri"/>
              <a:sym typeface="Calibri"/>
            </a:endParaRPr>
          </a:p>
        </p:txBody>
      </p:sp>
      <p:pic>
        <p:nvPicPr>
          <p:cNvPr id="407" name="Google Shape;407;p70"/>
          <p:cNvPicPr preferRelativeResize="0"/>
          <p:nvPr/>
        </p:nvPicPr>
        <p:blipFill rotWithShape="1">
          <a:blip r:embed="rId3">
            <a:alphaModFix/>
          </a:blip>
          <a:srcRect/>
          <a:stretch/>
        </p:blipFill>
        <p:spPr>
          <a:xfrm rot="-5400000">
            <a:off x="251914" y="3961679"/>
            <a:ext cx="944555" cy="944555"/>
          </a:xfrm>
          <a:prstGeom prst="rect">
            <a:avLst/>
          </a:prstGeom>
          <a:noFill/>
          <a:ln>
            <a:noFill/>
          </a:ln>
        </p:spPr>
      </p:pic>
      <p:sp>
        <p:nvSpPr>
          <p:cNvPr id="408" name="Google Shape;408;p70"/>
          <p:cNvSpPr txBox="1"/>
          <p:nvPr/>
        </p:nvSpPr>
        <p:spPr>
          <a:xfrm>
            <a:off x="3692122" y="474797"/>
            <a:ext cx="5197500" cy="4679400"/>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it" sz="1900" b="1" i="0" u="none" strike="noStrike" cap="none">
                <a:solidFill>
                  <a:srgbClr val="FFAB40"/>
                </a:solidFill>
                <a:latin typeface="Open Sans"/>
                <a:ea typeface="Open Sans"/>
                <a:cs typeface="Open Sans"/>
                <a:sym typeface="Open Sans"/>
              </a:rPr>
              <a:t>CC-BY</a:t>
            </a:r>
            <a:r>
              <a:rPr lang="it" sz="1600" b="0" i="0" u="none" strike="noStrike" cap="none">
                <a:solidFill>
                  <a:schemeClr val="lt1"/>
                </a:solidFill>
                <a:latin typeface="Open Sans"/>
                <a:ea typeface="Open Sans"/>
                <a:cs typeface="Open Sans"/>
                <a:sym typeface="Open Sans"/>
              </a:rPr>
              <a:t>: (attribution) mention the author of the resource when it is reused;</a:t>
            </a:r>
            <a:endParaRPr sz="160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050"/>
              <a:buFont typeface="Arial"/>
              <a:buNone/>
            </a:pPr>
            <a:endParaRPr sz="1150" b="1" i="0" u="none" strike="noStrike" cap="none">
              <a:solidFill>
                <a:schemeClr val="dk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800"/>
              <a:buFont typeface="Arial"/>
              <a:buNone/>
            </a:pPr>
            <a:r>
              <a:rPr lang="it" sz="1900" b="1" i="0" u="none" strike="noStrike" cap="none">
                <a:solidFill>
                  <a:srgbClr val="FFAB40"/>
                </a:solidFill>
                <a:latin typeface="Open Sans"/>
                <a:ea typeface="Open Sans"/>
                <a:cs typeface="Open Sans"/>
                <a:sym typeface="Open Sans"/>
              </a:rPr>
              <a:t>CC-BY-NC</a:t>
            </a:r>
            <a:r>
              <a:rPr lang="it" sz="1900" i="0" u="none" strike="noStrike" cap="none">
                <a:solidFill>
                  <a:schemeClr val="lt1"/>
                </a:solidFill>
                <a:latin typeface="Open Sans"/>
                <a:ea typeface="Open Sans"/>
                <a:cs typeface="Open Sans"/>
                <a:sym typeface="Open Sans"/>
              </a:rPr>
              <a:t>:</a:t>
            </a:r>
            <a:r>
              <a:rPr lang="it" sz="1600" b="1" i="0" u="none" strike="noStrike" cap="none">
                <a:solidFill>
                  <a:schemeClr val="lt1"/>
                </a:solidFill>
                <a:latin typeface="Open Sans"/>
                <a:ea typeface="Open Sans"/>
                <a:cs typeface="Open Sans"/>
                <a:sym typeface="Open Sans"/>
              </a:rPr>
              <a:t> </a:t>
            </a:r>
            <a:r>
              <a:rPr lang="it" sz="1600" b="0" i="0" u="none" strike="noStrike" cap="none">
                <a:solidFill>
                  <a:schemeClr val="lt1"/>
                </a:solidFill>
                <a:latin typeface="Open Sans"/>
                <a:ea typeface="Open Sans"/>
                <a:cs typeface="Open Sans"/>
                <a:sym typeface="Open Sans"/>
              </a:rPr>
              <a:t>(share-alike) the resource can be reused for not for profit purposes;</a:t>
            </a:r>
            <a:endParaRPr sz="1600" b="1"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050"/>
              <a:buFont typeface="Arial"/>
              <a:buNone/>
            </a:pPr>
            <a:endParaRPr sz="1150" b="1" i="0" u="none" strike="noStrike" cap="none">
              <a:solidFill>
                <a:schemeClr val="dk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800"/>
              <a:buFont typeface="Arial"/>
              <a:buNone/>
            </a:pPr>
            <a:r>
              <a:rPr lang="it" sz="1900" b="1" i="0" u="none" strike="noStrike" cap="none">
                <a:solidFill>
                  <a:srgbClr val="FFAB40"/>
                </a:solidFill>
                <a:latin typeface="Open Sans"/>
                <a:ea typeface="Open Sans"/>
                <a:cs typeface="Open Sans"/>
                <a:sym typeface="Open Sans"/>
              </a:rPr>
              <a:t>CC-BY-NC-SA</a:t>
            </a:r>
            <a:r>
              <a:rPr lang="it" sz="1600" b="0" i="0" u="none" strike="noStrike" cap="none">
                <a:solidFill>
                  <a:schemeClr val="lt1"/>
                </a:solidFill>
                <a:latin typeface="Open Sans"/>
                <a:ea typeface="Open Sans"/>
                <a:cs typeface="Open Sans"/>
                <a:sym typeface="Open Sans"/>
              </a:rPr>
              <a:t>: (ShareAlike) the resource derived from the original one must be shared with the same license and not for profit; </a:t>
            </a:r>
            <a:endParaRPr sz="115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050"/>
              <a:buFont typeface="Arial"/>
              <a:buNone/>
            </a:pPr>
            <a:endParaRPr sz="1150" b="1" i="0" u="none" strike="noStrike" cap="none">
              <a:solidFill>
                <a:schemeClr val="dk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800"/>
              <a:buFont typeface="Arial"/>
              <a:buNone/>
            </a:pPr>
            <a:r>
              <a:rPr lang="it" sz="1900" b="1" i="0" u="none" strike="noStrike" cap="none">
                <a:solidFill>
                  <a:srgbClr val="FFAB40"/>
                </a:solidFill>
                <a:latin typeface="Open Sans"/>
                <a:ea typeface="Open Sans"/>
                <a:cs typeface="Open Sans"/>
                <a:sym typeface="Open Sans"/>
              </a:rPr>
              <a:t>CC-BY-SA</a:t>
            </a:r>
            <a:r>
              <a:rPr lang="it" sz="1600" b="0" i="0" u="none" strike="noStrike" cap="none">
                <a:solidFill>
                  <a:schemeClr val="lt1"/>
                </a:solidFill>
                <a:latin typeface="Open Sans"/>
                <a:ea typeface="Open Sans"/>
                <a:cs typeface="Open Sans"/>
                <a:sym typeface="Open Sans"/>
              </a:rPr>
              <a:t>: the resource can be shared with an identical CC license (no longer restrictive) or compatible with the original one;</a:t>
            </a:r>
            <a:endParaRPr sz="160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050"/>
              <a:buFont typeface="Arial"/>
              <a:buNone/>
            </a:pPr>
            <a:endParaRPr sz="1150" b="1" i="0" u="none" strike="noStrike" cap="none">
              <a:solidFill>
                <a:schemeClr val="dk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800"/>
              <a:buFont typeface="Arial"/>
              <a:buNone/>
            </a:pPr>
            <a:r>
              <a:rPr lang="it" sz="1900" b="1" i="0" u="none" strike="noStrike" cap="none">
                <a:solidFill>
                  <a:srgbClr val="FFAB40"/>
                </a:solidFill>
                <a:latin typeface="Open Sans"/>
                <a:ea typeface="Open Sans"/>
                <a:cs typeface="Open Sans"/>
                <a:sym typeface="Open Sans"/>
              </a:rPr>
              <a:t>CC-BY-ND</a:t>
            </a:r>
            <a:r>
              <a:rPr lang="it" sz="1600" b="0" i="0" u="none" strike="noStrike" cap="none">
                <a:solidFill>
                  <a:schemeClr val="lt1"/>
                </a:solidFill>
                <a:latin typeface="Open Sans"/>
                <a:ea typeface="Open Sans"/>
                <a:cs typeface="Open Sans"/>
                <a:sym typeface="Open Sans"/>
              </a:rPr>
              <a:t>: (NonCommercial) the resource can not be reused for commercial purposes;</a:t>
            </a:r>
            <a:endParaRPr sz="1150" b="0" i="0" u="none" strike="noStrike" cap="none">
              <a:solidFill>
                <a:schemeClr val="lt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050"/>
              <a:buFont typeface="Arial"/>
              <a:buNone/>
            </a:pPr>
            <a:endParaRPr sz="1150" b="1" i="0" u="none" strike="noStrike" cap="none">
              <a:solidFill>
                <a:schemeClr val="dk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800"/>
              <a:buFont typeface="Arial"/>
              <a:buNone/>
            </a:pPr>
            <a:r>
              <a:rPr lang="it" sz="1900" b="1" i="0" u="none" strike="noStrike" cap="none">
                <a:solidFill>
                  <a:srgbClr val="FFAB40"/>
                </a:solidFill>
                <a:latin typeface="Open Sans"/>
                <a:ea typeface="Open Sans"/>
                <a:cs typeface="Open Sans"/>
                <a:sym typeface="Open Sans"/>
              </a:rPr>
              <a:t>CC-BY-NC-ND</a:t>
            </a:r>
            <a:r>
              <a:rPr lang="it" sz="1600" b="0" i="0" u="none" strike="noStrike" cap="none">
                <a:solidFill>
                  <a:schemeClr val="lt1"/>
                </a:solidFill>
                <a:latin typeface="Open Sans"/>
                <a:ea typeface="Open Sans"/>
                <a:cs typeface="Open Sans"/>
                <a:sym typeface="Open Sans"/>
              </a:rPr>
              <a:t>: (NonCommercial NoDerivatives) it is not allowed to modify the resource in any way.</a:t>
            </a:r>
            <a:endParaRPr sz="1450" b="0" i="0" u="none" strike="noStrike" cap="none">
              <a:solidFill>
                <a:schemeClr val="lt1"/>
              </a:solidFill>
              <a:latin typeface="Open Sans"/>
              <a:ea typeface="Open Sans"/>
              <a:cs typeface="Open Sans"/>
              <a:sym typeface="Open Sans"/>
            </a:endParaRPr>
          </a:p>
        </p:txBody>
      </p:sp>
      <p:pic>
        <p:nvPicPr>
          <p:cNvPr id="409" name="Google Shape;409;p70"/>
          <p:cNvPicPr preferRelativeResize="0"/>
          <p:nvPr/>
        </p:nvPicPr>
        <p:blipFill rotWithShape="1">
          <a:blip r:embed="rId4">
            <a:alphaModFix/>
          </a:blip>
          <a:srcRect/>
          <a:stretch/>
        </p:blipFill>
        <p:spPr>
          <a:xfrm>
            <a:off x="1604591" y="499571"/>
            <a:ext cx="1813638" cy="634549"/>
          </a:xfrm>
          <a:prstGeom prst="rect">
            <a:avLst/>
          </a:prstGeom>
          <a:noFill/>
          <a:ln>
            <a:noFill/>
          </a:ln>
        </p:spPr>
      </p:pic>
      <p:pic>
        <p:nvPicPr>
          <p:cNvPr id="410" name="Google Shape;410;p70"/>
          <p:cNvPicPr preferRelativeResize="0"/>
          <p:nvPr/>
        </p:nvPicPr>
        <p:blipFill rotWithShape="1">
          <a:blip r:embed="rId5">
            <a:alphaModFix/>
          </a:blip>
          <a:srcRect/>
          <a:stretch/>
        </p:blipFill>
        <p:spPr>
          <a:xfrm>
            <a:off x="1604588" y="2883256"/>
            <a:ext cx="1813638" cy="634549"/>
          </a:xfrm>
          <a:prstGeom prst="rect">
            <a:avLst/>
          </a:prstGeom>
          <a:noFill/>
          <a:ln>
            <a:noFill/>
          </a:ln>
        </p:spPr>
      </p:pic>
      <p:pic>
        <p:nvPicPr>
          <p:cNvPr id="411" name="Google Shape;411;p70"/>
          <p:cNvPicPr preferRelativeResize="0"/>
          <p:nvPr/>
        </p:nvPicPr>
        <p:blipFill rotWithShape="1">
          <a:blip r:embed="rId6">
            <a:alphaModFix/>
          </a:blip>
          <a:srcRect/>
          <a:stretch/>
        </p:blipFill>
        <p:spPr>
          <a:xfrm>
            <a:off x="1604589" y="1296363"/>
            <a:ext cx="1813640" cy="634550"/>
          </a:xfrm>
          <a:prstGeom prst="rect">
            <a:avLst/>
          </a:prstGeom>
          <a:noFill/>
          <a:ln>
            <a:noFill/>
          </a:ln>
        </p:spPr>
      </p:pic>
      <p:pic>
        <p:nvPicPr>
          <p:cNvPr id="412" name="Google Shape;412;p70"/>
          <p:cNvPicPr preferRelativeResize="0"/>
          <p:nvPr/>
        </p:nvPicPr>
        <p:blipFill rotWithShape="1">
          <a:blip r:embed="rId7">
            <a:alphaModFix/>
          </a:blip>
          <a:srcRect/>
          <a:stretch/>
        </p:blipFill>
        <p:spPr>
          <a:xfrm>
            <a:off x="1604587" y="4455052"/>
            <a:ext cx="1813638" cy="634549"/>
          </a:xfrm>
          <a:prstGeom prst="rect">
            <a:avLst/>
          </a:prstGeom>
          <a:noFill/>
          <a:ln>
            <a:noFill/>
          </a:ln>
        </p:spPr>
      </p:pic>
      <p:pic>
        <p:nvPicPr>
          <p:cNvPr id="413" name="Google Shape;413;p70"/>
          <p:cNvPicPr preferRelativeResize="0"/>
          <p:nvPr/>
        </p:nvPicPr>
        <p:blipFill rotWithShape="1">
          <a:blip r:embed="rId8">
            <a:alphaModFix/>
          </a:blip>
          <a:srcRect/>
          <a:stretch/>
        </p:blipFill>
        <p:spPr>
          <a:xfrm>
            <a:off x="1604589" y="2095387"/>
            <a:ext cx="1813638" cy="634549"/>
          </a:xfrm>
          <a:prstGeom prst="rect">
            <a:avLst/>
          </a:prstGeom>
          <a:noFill/>
          <a:ln>
            <a:noFill/>
          </a:ln>
        </p:spPr>
      </p:pic>
      <p:sp>
        <p:nvSpPr>
          <p:cNvPr id="414" name="Google Shape;414;p70"/>
          <p:cNvSpPr/>
          <p:nvPr/>
        </p:nvSpPr>
        <p:spPr>
          <a:xfrm>
            <a:off x="1494925" y="439143"/>
            <a:ext cx="2083200" cy="4799100"/>
          </a:xfrm>
          <a:prstGeom prst="rect">
            <a:avLst/>
          </a:prstGeom>
          <a:noFill/>
          <a:ln w="38100" cap="flat" cmpd="sng">
            <a:solidFill>
              <a:schemeClr val="lt2"/>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Calibri"/>
              <a:ea typeface="Calibri"/>
              <a:cs typeface="Calibri"/>
              <a:sym typeface="Calibri"/>
            </a:endParaRPr>
          </a:p>
        </p:txBody>
      </p:sp>
      <p:sp>
        <p:nvSpPr>
          <p:cNvPr id="415" name="Google Shape;415;p70"/>
          <p:cNvSpPr/>
          <p:nvPr/>
        </p:nvSpPr>
        <p:spPr>
          <a:xfrm>
            <a:off x="5396696" y="5343653"/>
            <a:ext cx="3747300" cy="307800"/>
          </a:xfrm>
          <a:prstGeom prst="rect">
            <a:avLst/>
          </a:prstGeom>
          <a:noFill/>
          <a:ln>
            <a:noFill/>
          </a:ln>
        </p:spPr>
        <p:txBody>
          <a:bodyPr spcFirstLastPara="1" wrap="square" lIns="68550" tIns="34275" rIns="68550" bIns="34275" anchor="t" anchorCtr="0">
            <a:noAutofit/>
          </a:bodyPr>
          <a:lstStyle/>
          <a:p>
            <a:pPr marL="0" marR="0" lvl="0" indent="0" algn="l" rtl="0">
              <a:lnSpc>
                <a:spcPct val="100000"/>
              </a:lnSpc>
              <a:spcBef>
                <a:spcPts val="0"/>
              </a:spcBef>
              <a:spcAft>
                <a:spcPts val="0"/>
              </a:spcAft>
              <a:buClr>
                <a:srgbClr val="000000"/>
              </a:buClr>
              <a:buSzPts val="1350"/>
              <a:buFont typeface="Arial"/>
              <a:buNone/>
            </a:pPr>
            <a:r>
              <a:rPr lang="it" sz="1350" b="0" i="0" u="none" strike="noStrike" cap="none">
                <a:solidFill>
                  <a:schemeClr val="lt1"/>
                </a:solidFill>
                <a:latin typeface="Calibri"/>
                <a:ea typeface="Calibri"/>
                <a:cs typeface="Calibri"/>
                <a:sym typeface="Calibri"/>
              </a:rPr>
              <a:t>*</a:t>
            </a:r>
            <a:r>
              <a:rPr lang="it" sz="1350" b="0" i="0" u="sng" strike="noStrike" cap="none">
                <a:solidFill>
                  <a:schemeClr val="lt1"/>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https://creativecommons.org/licenses/?lang=en </a:t>
            </a:r>
            <a:endParaRPr sz="1350" b="0" i="0" u="none" strike="noStrike" cap="none">
              <a:solidFill>
                <a:schemeClr val="lt1"/>
              </a:solidFill>
              <a:latin typeface="Calibri"/>
              <a:ea typeface="Calibri"/>
              <a:cs typeface="Calibri"/>
              <a:sym typeface="Calibri"/>
            </a:endParaRPr>
          </a:p>
        </p:txBody>
      </p:sp>
      <p:pic>
        <p:nvPicPr>
          <p:cNvPr id="416" name="Google Shape;416;p70" descr="Image result for cc by nd"/>
          <p:cNvPicPr preferRelativeResize="0"/>
          <p:nvPr/>
        </p:nvPicPr>
        <p:blipFill rotWithShape="1">
          <a:blip r:embed="rId10">
            <a:alphaModFix/>
          </a:blip>
          <a:srcRect/>
          <a:stretch/>
        </p:blipFill>
        <p:spPr>
          <a:xfrm>
            <a:off x="1604587" y="3671741"/>
            <a:ext cx="1813638" cy="634773"/>
          </a:xfrm>
          <a:prstGeom prst="rect">
            <a:avLst/>
          </a:prstGeom>
          <a:noFill/>
          <a:ln>
            <a:noFill/>
          </a:ln>
        </p:spPr>
      </p:pic>
      <p:sp>
        <p:nvSpPr>
          <p:cNvPr id="417" name="Google Shape;417;p70"/>
          <p:cNvSpPr txBox="1"/>
          <p:nvPr/>
        </p:nvSpPr>
        <p:spPr>
          <a:xfrm rot="-5400000">
            <a:off x="-911500" y="1800900"/>
            <a:ext cx="3361200" cy="777300"/>
          </a:xfrm>
          <a:prstGeom prst="rect">
            <a:avLst/>
          </a:prstGeom>
          <a:noFill/>
          <a:ln>
            <a:noFill/>
          </a:ln>
        </p:spPr>
        <p:txBody>
          <a:bodyPr spcFirstLastPara="1" wrap="square" lIns="68550" tIns="34275" rIns="68550" bIns="34275"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it" sz="2300" b="1">
                <a:solidFill>
                  <a:schemeClr val="accent4"/>
                </a:solidFill>
                <a:latin typeface="Open Sans"/>
                <a:ea typeface="Open Sans"/>
                <a:cs typeface="Open Sans"/>
                <a:sym typeface="Open Sans"/>
              </a:rPr>
              <a:t>Licenze </a:t>
            </a:r>
            <a:r>
              <a:rPr lang="it" sz="2300" b="1" i="0" u="none" strike="noStrike" cap="none">
                <a:solidFill>
                  <a:schemeClr val="accent4"/>
                </a:solidFill>
                <a:latin typeface="Open Sans"/>
                <a:ea typeface="Open Sans"/>
                <a:cs typeface="Open Sans"/>
                <a:sym typeface="Open Sans"/>
              </a:rPr>
              <a:t>Creative Commons: </a:t>
            </a:r>
            <a:r>
              <a:rPr lang="it" sz="2300" b="1">
                <a:solidFill>
                  <a:schemeClr val="accent4"/>
                </a:solidFill>
                <a:latin typeface="Open Sans"/>
                <a:ea typeface="Open Sans"/>
                <a:cs typeface="Open Sans"/>
                <a:sym typeface="Open Sans"/>
              </a:rPr>
              <a:t>Le </a:t>
            </a:r>
            <a:r>
              <a:rPr lang="it" sz="2300" b="1" i="0" u="none" strike="noStrike" cap="none">
                <a:solidFill>
                  <a:schemeClr val="accent4"/>
                </a:solidFill>
                <a:latin typeface="Open Sans"/>
                <a:ea typeface="Open Sans"/>
                <a:cs typeface="Open Sans"/>
                <a:sym typeface="Open Sans"/>
              </a:rPr>
              <a:t>4 ICON</a:t>
            </a:r>
            <a:r>
              <a:rPr lang="it" sz="2300" b="1">
                <a:solidFill>
                  <a:schemeClr val="accent4"/>
                </a:solidFill>
                <a:latin typeface="Open Sans"/>
                <a:ea typeface="Open Sans"/>
                <a:cs typeface="Open Sans"/>
                <a:sym typeface="Open Sans"/>
              </a:rPr>
              <a:t>E</a:t>
            </a:r>
            <a:endParaRPr sz="950" b="0" i="0" u="none" strike="noStrike" cap="none">
              <a:solidFill>
                <a:schemeClr val="accent4"/>
              </a:solidFill>
              <a:latin typeface="Open Sans"/>
              <a:ea typeface="Open Sans"/>
              <a:cs typeface="Open Sans"/>
              <a:sym typeface="Open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14A94"/>
        </a:solidFill>
        <a:effectLst/>
      </p:bgPr>
    </p:bg>
    <p:spTree>
      <p:nvGrpSpPr>
        <p:cNvPr id="1" name="Shape 421"/>
        <p:cNvGrpSpPr/>
        <p:nvPr/>
      </p:nvGrpSpPr>
      <p:grpSpPr>
        <a:xfrm>
          <a:off x="0" y="0"/>
          <a:ext cx="0" cy="0"/>
          <a:chOff x="0" y="0"/>
          <a:chExt cx="0" cy="0"/>
        </a:xfrm>
      </p:grpSpPr>
      <p:sp>
        <p:nvSpPr>
          <p:cNvPr id="422" name="Google Shape;422;p71"/>
          <p:cNvSpPr/>
          <p:nvPr/>
        </p:nvSpPr>
        <p:spPr>
          <a:xfrm>
            <a:off x="358000" y="854722"/>
            <a:ext cx="8379900" cy="4398300"/>
          </a:xfrm>
          <a:prstGeom prst="rect">
            <a:avLst/>
          </a:prstGeom>
          <a:noFill/>
          <a:ln w="38100" cap="flat" cmpd="sng">
            <a:solidFill>
              <a:schemeClr val="lt2"/>
            </a:solidFill>
            <a:prstDash val="solid"/>
            <a:miter lim="800000"/>
            <a:headEnd type="none" w="sm" len="sm"/>
            <a:tailEnd type="none" w="sm" len="sm"/>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Clr>
                <a:srgbClr val="000000"/>
              </a:buClr>
              <a:buSzPts val="1350"/>
              <a:buFont typeface="Arial"/>
              <a:buNone/>
            </a:pPr>
            <a:endParaRPr sz="1350" b="0" i="0" u="none" strike="noStrike" cap="none">
              <a:solidFill>
                <a:schemeClr val="lt1"/>
              </a:solidFill>
              <a:latin typeface="Calibri"/>
              <a:ea typeface="Calibri"/>
              <a:cs typeface="Calibri"/>
              <a:sym typeface="Calibri"/>
            </a:endParaRPr>
          </a:p>
        </p:txBody>
      </p:sp>
      <p:sp>
        <p:nvSpPr>
          <p:cNvPr id="423" name="Google Shape;423;p71"/>
          <p:cNvSpPr/>
          <p:nvPr/>
        </p:nvSpPr>
        <p:spPr>
          <a:xfrm>
            <a:off x="1828800" y="1366161"/>
            <a:ext cx="1502400" cy="489300"/>
          </a:xfrm>
          <a:prstGeom prst="rect">
            <a:avLst/>
          </a:prstGeom>
          <a:noFill/>
          <a:ln>
            <a:noFill/>
          </a:ln>
        </p:spPr>
        <p:txBody>
          <a:bodyPr spcFirstLastPara="1" wrap="square" lIns="47425" tIns="23700" rIns="47425" bIns="23700" anchor="t" anchorCtr="0">
            <a:noAutofit/>
          </a:bodyPr>
          <a:lstStyle/>
          <a:p>
            <a:pPr marL="0" marR="0" lvl="0" indent="0" algn="ctr" rtl="0">
              <a:lnSpc>
                <a:spcPct val="100000"/>
              </a:lnSpc>
              <a:spcBef>
                <a:spcPts val="0"/>
              </a:spcBef>
              <a:spcAft>
                <a:spcPts val="0"/>
              </a:spcAft>
              <a:buClr>
                <a:srgbClr val="000000"/>
              </a:buClr>
              <a:buSzPts val="2550"/>
              <a:buFont typeface="Arial"/>
              <a:buNone/>
            </a:pPr>
            <a:r>
              <a:rPr lang="it" sz="2250" b="0" i="0" u="none" strike="noStrike" cap="none">
                <a:solidFill>
                  <a:srgbClr val="45BEDF"/>
                </a:solidFill>
                <a:latin typeface="Open Sans"/>
                <a:ea typeface="Open Sans"/>
                <a:cs typeface="Open Sans"/>
                <a:sym typeface="Open Sans"/>
              </a:rPr>
              <a:t>Ma</a:t>
            </a:r>
            <a:r>
              <a:rPr lang="it" sz="2250">
                <a:solidFill>
                  <a:srgbClr val="45BEDF"/>
                </a:solidFill>
                <a:latin typeface="Open Sans"/>
                <a:ea typeface="Open Sans"/>
                <a:cs typeface="Open Sans"/>
                <a:sym typeface="Open Sans"/>
              </a:rPr>
              <a:t>ssimo</a:t>
            </a:r>
            <a:endParaRPr sz="750" b="0" i="0" u="none" strike="noStrike" cap="none">
              <a:solidFill>
                <a:srgbClr val="45BEDF"/>
              </a:solidFill>
              <a:latin typeface="Open Sans"/>
              <a:ea typeface="Open Sans"/>
              <a:cs typeface="Open Sans"/>
              <a:sym typeface="Open Sans"/>
            </a:endParaRPr>
          </a:p>
        </p:txBody>
      </p:sp>
      <p:sp>
        <p:nvSpPr>
          <p:cNvPr id="424" name="Google Shape;424;p71"/>
          <p:cNvSpPr/>
          <p:nvPr/>
        </p:nvSpPr>
        <p:spPr>
          <a:xfrm>
            <a:off x="1907118" y="4406931"/>
            <a:ext cx="1422000" cy="489300"/>
          </a:xfrm>
          <a:prstGeom prst="rect">
            <a:avLst/>
          </a:prstGeom>
          <a:noFill/>
          <a:ln>
            <a:noFill/>
          </a:ln>
        </p:spPr>
        <p:txBody>
          <a:bodyPr spcFirstLastPara="1" wrap="square" lIns="47425" tIns="23700" rIns="47425" bIns="23700" anchor="t" anchorCtr="0">
            <a:noAutofit/>
          </a:bodyPr>
          <a:lstStyle/>
          <a:p>
            <a:pPr marL="0" marR="0" lvl="0" indent="0" algn="ctr" rtl="0">
              <a:lnSpc>
                <a:spcPct val="100000"/>
              </a:lnSpc>
              <a:spcBef>
                <a:spcPts val="0"/>
              </a:spcBef>
              <a:spcAft>
                <a:spcPts val="0"/>
              </a:spcAft>
              <a:buClr>
                <a:srgbClr val="000000"/>
              </a:buClr>
              <a:buSzPts val="2550"/>
              <a:buFont typeface="Arial"/>
              <a:buNone/>
            </a:pPr>
            <a:r>
              <a:rPr lang="it" sz="2250" b="0" i="0" u="none" strike="noStrike" cap="none">
                <a:solidFill>
                  <a:srgbClr val="FF9900"/>
                </a:solidFill>
                <a:latin typeface="Open Sans"/>
                <a:ea typeface="Open Sans"/>
                <a:cs typeface="Open Sans"/>
                <a:sym typeface="Open Sans"/>
              </a:rPr>
              <a:t>Minim</a:t>
            </a:r>
            <a:r>
              <a:rPr lang="it" sz="2250">
                <a:solidFill>
                  <a:srgbClr val="FF9900"/>
                </a:solidFill>
                <a:latin typeface="Open Sans"/>
                <a:ea typeface="Open Sans"/>
                <a:cs typeface="Open Sans"/>
                <a:sym typeface="Open Sans"/>
              </a:rPr>
              <a:t>o</a:t>
            </a:r>
            <a:endParaRPr sz="750" b="0" i="0" u="none" strike="noStrike" cap="none">
              <a:solidFill>
                <a:srgbClr val="FF9900"/>
              </a:solidFill>
              <a:latin typeface="Open Sans"/>
              <a:ea typeface="Open Sans"/>
              <a:cs typeface="Open Sans"/>
              <a:sym typeface="Open Sans"/>
            </a:endParaRPr>
          </a:p>
        </p:txBody>
      </p:sp>
      <p:cxnSp>
        <p:nvCxnSpPr>
          <p:cNvPr id="425" name="Google Shape;425;p71"/>
          <p:cNvCxnSpPr/>
          <p:nvPr/>
        </p:nvCxnSpPr>
        <p:spPr>
          <a:xfrm rot="10800000">
            <a:off x="2618075" y="1928427"/>
            <a:ext cx="0" cy="2421600"/>
          </a:xfrm>
          <a:prstGeom prst="straightConnector1">
            <a:avLst/>
          </a:prstGeom>
          <a:noFill/>
          <a:ln w="85675" cap="flat" cmpd="sng">
            <a:solidFill>
              <a:schemeClr val="lt1"/>
            </a:solidFill>
            <a:prstDash val="solid"/>
            <a:round/>
            <a:headEnd type="none" w="sm" len="sm"/>
            <a:tailEnd type="triangle" w="med" len="med"/>
          </a:ln>
        </p:spPr>
      </p:cxnSp>
      <p:cxnSp>
        <p:nvCxnSpPr>
          <p:cNvPr id="426" name="Google Shape;426;p71"/>
          <p:cNvCxnSpPr/>
          <p:nvPr/>
        </p:nvCxnSpPr>
        <p:spPr>
          <a:xfrm rot="10800000">
            <a:off x="5878900" y="1386475"/>
            <a:ext cx="3600" cy="2418000"/>
          </a:xfrm>
          <a:prstGeom prst="straightConnector1">
            <a:avLst/>
          </a:prstGeom>
          <a:noFill/>
          <a:ln w="38100" cap="flat" cmpd="sng">
            <a:solidFill>
              <a:schemeClr val="accent5"/>
            </a:solidFill>
            <a:prstDash val="solid"/>
            <a:round/>
            <a:headEnd type="stealth" w="med" len="med"/>
            <a:tailEnd type="stealth" w="med" len="med"/>
          </a:ln>
        </p:spPr>
      </p:cxnSp>
      <p:cxnSp>
        <p:nvCxnSpPr>
          <p:cNvPr id="427" name="Google Shape;427;p71"/>
          <p:cNvCxnSpPr/>
          <p:nvPr/>
        </p:nvCxnSpPr>
        <p:spPr>
          <a:xfrm rot="10800000">
            <a:off x="5880700" y="3797450"/>
            <a:ext cx="0" cy="1003200"/>
          </a:xfrm>
          <a:prstGeom prst="straightConnector1">
            <a:avLst/>
          </a:prstGeom>
          <a:noFill/>
          <a:ln w="38100" cap="flat" cmpd="sng">
            <a:solidFill>
              <a:srgbClr val="FF9900"/>
            </a:solidFill>
            <a:prstDash val="solid"/>
            <a:round/>
            <a:headEnd type="stealth" w="med" len="med"/>
            <a:tailEnd type="stealth" w="med" len="med"/>
          </a:ln>
        </p:spPr>
      </p:cxnSp>
      <p:sp>
        <p:nvSpPr>
          <p:cNvPr id="428" name="Google Shape;428;p71"/>
          <p:cNvSpPr/>
          <p:nvPr/>
        </p:nvSpPr>
        <p:spPr>
          <a:xfrm>
            <a:off x="6430125" y="4107650"/>
            <a:ext cx="2089200" cy="489300"/>
          </a:xfrm>
          <a:prstGeom prst="rect">
            <a:avLst/>
          </a:prstGeom>
          <a:noFill/>
          <a:ln>
            <a:noFill/>
          </a:ln>
        </p:spPr>
        <p:txBody>
          <a:bodyPr spcFirstLastPara="1" wrap="square" lIns="47425" tIns="23700" rIns="47425" bIns="23700" anchor="t" anchorCtr="0">
            <a:noAutofit/>
          </a:bodyPr>
          <a:lstStyle/>
          <a:p>
            <a:pPr marL="0" marR="0" lvl="0" indent="0" algn="l" rtl="0">
              <a:lnSpc>
                <a:spcPct val="100000"/>
              </a:lnSpc>
              <a:spcBef>
                <a:spcPts val="0"/>
              </a:spcBef>
              <a:spcAft>
                <a:spcPts val="0"/>
              </a:spcAft>
              <a:buClr>
                <a:srgbClr val="000000"/>
              </a:buClr>
              <a:buSzPts val="2950"/>
              <a:buFont typeface="Arial"/>
              <a:buNone/>
            </a:pPr>
            <a:r>
              <a:rPr lang="it" sz="3650" b="0" i="0" u="none" strike="noStrike" cap="none">
                <a:solidFill>
                  <a:srgbClr val="FF9900"/>
                </a:solidFill>
                <a:latin typeface="Open Sans"/>
                <a:ea typeface="Open Sans"/>
                <a:cs typeface="Open Sans"/>
                <a:sym typeface="Open Sans"/>
              </a:rPr>
              <a:t>No</a:t>
            </a:r>
            <a:r>
              <a:rPr lang="it" sz="3650">
                <a:solidFill>
                  <a:srgbClr val="FF9900"/>
                </a:solidFill>
                <a:latin typeface="Open Sans"/>
                <a:ea typeface="Open Sans"/>
                <a:cs typeface="Open Sans"/>
                <a:sym typeface="Open Sans"/>
              </a:rPr>
              <a:t>n</a:t>
            </a:r>
            <a:r>
              <a:rPr lang="it" sz="3650" b="0" i="0" u="none" strike="noStrike" cap="none">
                <a:solidFill>
                  <a:srgbClr val="FF9900"/>
                </a:solidFill>
                <a:latin typeface="Open Sans"/>
                <a:ea typeface="Open Sans"/>
                <a:cs typeface="Open Sans"/>
                <a:sym typeface="Open Sans"/>
              </a:rPr>
              <a:t> OER</a:t>
            </a:r>
            <a:endParaRPr sz="3650" b="0" i="0" u="none" strike="noStrike" cap="none">
              <a:solidFill>
                <a:srgbClr val="FF9900"/>
              </a:solidFill>
              <a:latin typeface="Open Sans"/>
              <a:ea typeface="Open Sans"/>
              <a:cs typeface="Open Sans"/>
              <a:sym typeface="Open Sans"/>
            </a:endParaRPr>
          </a:p>
        </p:txBody>
      </p:sp>
      <p:sp>
        <p:nvSpPr>
          <p:cNvPr id="429" name="Google Shape;429;p71"/>
          <p:cNvSpPr/>
          <p:nvPr/>
        </p:nvSpPr>
        <p:spPr>
          <a:xfrm>
            <a:off x="6430132" y="2289639"/>
            <a:ext cx="1422000" cy="489300"/>
          </a:xfrm>
          <a:prstGeom prst="rect">
            <a:avLst/>
          </a:prstGeom>
          <a:noFill/>
          <a:ln>
            <a:noFill/>
          </a:ln>
        </p:spPr>
        <p:txBody>
          <a:bodyPr spcFirstLastPara="1" wrap="square" lIns="47425" tIns="23700" rIns="47425" bIns="23700" anchor="t" anchorCtr="0">
            <a:noAutofit/>
          </a:bodyPr>
          <a:lstStyle/>
          <a:p>
            <a:pPr marL="0" marR="0" lvl="0" indent="0" algn="l" rtl="0">
              <a:lnSpc>
                <a:spcPct val="100000"/>
              </a:lnSpc>
              <a:spcBef>
                <a:spcPts val="0"/>
              </a:spcBef>
              <a:spcAft>
                <a:spcPts val="0"/>
              </a:spcAft>
              <a:buClr>
                <a:srgbClr val="000000"/>
              </a:buClr>
              <a:buSzPts val="2950"/>
              <a:buFont typeface="Arial"/>
              <a:buNone/>
            </a:pPr>
            <a:r>
              <a:rPr lang="it" sz="3650" b="0" i="0" u="none" strike="noStrike" cap="none">
                <a:solidFill>
                  <a:srgbClr val="45BEDF"/>
                </a:solidFill>
                <a:latin typeface="Open Sans"/>
                <a:ea typeface="Open Sans"/>
                <a:cs typeface="Open Sans"/>
                <a:sym typeface="Open Sans"/>
              </a:rPr>
              <a:t>OER</a:t>
            </a:r>
            <a:endParaRPr sz="2150" b="0" i="0" u="none" strike="noStrike" cap="none">
              <a:solidFill>
                <a:srgbClr val="45BEDF"/>
              </a:solidFill>
              <a:latin typeface="Open Sans"/>
              <a:ea typeface="Open Sans"/>
              <a:cs typeface="Open Sans"/>
              <a:sym typeface="Open Sans"/>
            </a:endParaRPr>
          </a:p>
        </p:txBody>
      </p:sp>
      <p:grpSp>
        <p:nvGrpSpPr>
          <p:cNvPr id="430" name="Google Shape;430;p71"/>
          <p:cNvGrpSpPr/>
          <p:nvPr/>
        </p:nvGrpSpPr>
        <p:grpSpPr>
          <a:xfrm>
            <a:off x="3674281" y="1310187"/>
            <a:ext cx="1421927" cy="3449300"/>
            <a:chOff x="5095124" y="1018715"/>
            <a:chExt cx="1918671" cy="4892624"/>
          </a:xfrm>
        </p:grpSpPr>
        <p:pic>
          <p:nvPicPr>
            <p:cNvPr id="431" name="Google Shape;431;p71"/>
            <p:cNvPicPr preferRelativeResize="0"/>
            <p:nvPr/>
          </p:nvPicPr>
          <p:blipFill rotWithShape="1">
            <a:blip r:embed="rId3">
              <a:alphaModFix/>
            </a:blip>
            <a:srcRect/>
            <a:stretch/>
          </p:blipFill>
          <p:spPr>
            <a:xfrm>
              <a:off x="5106354" y="1018715"/>
              <a:ext cx="1907441" cy="672101"/>
            </a:xfrm>
            <a:prstGeom prst="rect">
              <a:avLst/>
            </a:prstGeom>
            <a:noFill/>
            <a:ln>
              <a:noFill/>
            </a:ln>
          </p:spPr>
        </p:pic>
        <p:pic>
          <p:nvPicPr>
            <p:cNvPr id="432" name="Google Shape;432;p71"/>
            <p:cNvPicPr preferRelativeResize="0"/>
            <p:nvPr/>
          </p:nvPicPr>
          <p:blipFill rotWithShape="1">
            <a:blip r:embed="rId4">
              <a:alphaModFix/>
            </a:blip>
            <a:srcRect/>
            <a:stretch/>
          </p:blipFill>
          <p:spPr>
            <a:xfrm>
              <a:off x="5106354" y="1726005"/>
              <a:ext cx="1903488" cy="665985"/>
            </a:xfrm>
            <a:prstGeom prst="rect">
              <a:avLst/>
            </a:prstGeom>
            <a:noFill/>
            <a:ln>
              <a:noFill/>
            </a:ln>
          </p:spPr>
        </p:pic>
        <p:pic>
          <p:nvPicPr>
            <p:cNvPr id="433" name="Google Shape;433;p71"/>
            <p:cNvPicPr preferRelativeResize="0"/>
            <p:nvPr/>
          </p:nvPicPr>
          <p:blipFill rotWithShape="1">
            <a:blip r:embed="rId5">
              <a:alphaModFix/>
            </a:blip>
            <a:srcRect/>
            <a:stretch/>
          </p:blipFill>
          <p:spPr>
            <a:xfrm>
              <a:off x="5106354" y="2433512"/>
              <a:ext cx="1892992" cy="662313"/>
            </a:xfrm>
            <a:prstGeom prst="rect">
              <a:avLst/>
            </a:prstGeom>
            <a:noFill/>
            <a:ln>
              <a:noFill/>
            </a:ln>
          </p:spPr>
        </p:pic>
        <p:pic>
          <p:nvPicPr>
            <p:cNvPr id="434" name="Google Shape;434;p71"/>
            <p:cNvPicPr preferRelativeResize="0"/>
            <p:nvPr/>
          </p:nvPicPr>
          <p:blipFill rotWithShape="1">
            <a:blip r:embed="rId6">
              <a:alphaModFix/>
            </a:blip>
            <a:srcRect/>
            <a:stretch/>
          </p:blipFill>
          <p:spPr>
            <a:xfrm>
              <a:off x="5106354" y="3137347"/>
              <a:ext cx="1881762" cy="658384"/>
            </a:xfrm>
            <a:prstGeom prst="rect">
              <a:avLst/>
            </a:prstGeom>
            <a:noFill/>
            <a:ln>
              <a:noFill/>
            </a:ln>
          </p:spPr>
        </p:pic>
        <p:pic>
          <p:nvPicPr>
            <p:cNvPr id="435" name="Google Shape;435;p71"/>
            <p:cNvPicPr preferRelativeResize="0"/>
            <p:nvPr/>
          </p:nvPicPr>
          <p:blipFill rotWithShape="1">
            <a:blip r:embed="rId7">
              <a:alphaModFix/>
            </a:blip>
            <a:srcRect/>
            <a:stretch/>
          </p:blipFill>
          <p:spPr>
            <a:xfrm>
              <a:off x="5095124" y="3843696"/>
              <a:ext cx="1892992" cy="662313"/>
            </a:xfrm>
            <a:prstGeom prst="rect">
              <a:avLst/>
            </a:prstGeom>
            <a:noFill/>
            <a:ln>
              <a:noFill/>
            </a:ln>
          </p:spPr>
        </p:pic>
        <p:pic>
          <p:nvPicPr>
            <p:cNvPr id="436" name="Google Shape;436;p71"/>
            <p:cNvPicPr preferRelativeResize="0"/>
            <p:nvPr/>
          </p:nvPicPr>
          <p:blipFill rotWithShape="1">
            <a:blip r:embed="rId8">
              <a:alphaModFix/>
            </a:blip>
            <a:srcRect/>
            <a:stretch/>
          </p:blipFill>
          <p:spPr>
            <a:xfrm>
              <a:off x="5100974" y="4553974"/>
              <a:ext cx="1881291" cy="658219"/>
            </a:xfrm>
            <a:prstGeom prst="rect">
              <a:avLst/>
            </a:prstGeom>
            <a:noFill/>
            <a:ln>
              <a:noFill/>
            </a:ln>
          </p:spPr>
        </p:pic>
        <p:pic>
          <p:nvPicPr>
            <p:cNvPr id="437" name="Google Shape;437;p71"/>
            <p:cNvPicPr preferRelativeResize="0"/>
            <p:nvPr/>
          </p:nvPicPr>
          <p:blipFill rotWithShape="1">
            <a:blip r:embed="rId9">
              <a:alphaModFix/>
            </a:blip>
            <a:srcRect/>
            <a:stretch/>
          </p:blipFill>
          <p:spPr>
            <a:xfrm>
              <a:off x="5095124" y="5249026"/>
              <a:ext cx="1892992" cy="662313"/>
            </a:xfrm>
            <a:prstGeom prst="rect">
              <a:avLst/>
            </a:prstGeom>
            <a:noFill/>
            <a:ln>
              <a:noFill/>
            </a:ln>
          </p:spPr>
        </p:pic>
      </p:grpSp>
      <p:sp>
        <p:nvSpPr>
          <p:cNvPr id="438" name="Google Shape;438;p71"/>
          <p:cNvSpPr txBox="1"/>
          <p:nvPr/>
        </p:nvSpPr>
        <p:spPr>
          <a:xfrm>
            <a:off x="427752" y="201676"/>
            <a:ext cx="8310300" cy="546300"/>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it" sz="3000" b="1">
                <a:solidFill>
                  <a:srgbClr val="FFAB40"/>
                </a:solidFill>
                <a:latin typeface="Open Sans"/>
                <a:ea typeface="Open Sans"/>
                <a:cs typeface="Open Sans"/>
                <a:sym typeface="Open Sans"/>
              </a:rPr>
              <a:t>Quale </a:t>
            </a:r>
            <a:r>
              <a:rPr lang="it" sz="3000">
                <a:solidFill>
                  <a:srgbClr val="FFAB40"/>
                </a:solidFill>
                <a:latin typeface="Open Sans"/>
                <a:ea typeface="Open Sans"/>
                <a:cs typeface="Open Sans"/>
                <a:sym typeface="Open Sans"/>
              </a:rPr>
              <a:t>grado di libertà</a:t>
            </a:r>
            <a:r>
              <a:rPr lang="it" sz="3000" b="0" i="0" u="none" strike="noStrike" cap="none">
                <a:solidFill>
                  <a:srgbClr val="FFAB40"/>
                </a:solidFill>
                <a:latin typeface="Open Sans"/>
                <a:ea typeface="Open Sans"/>
                <a:cs typeface="Open Sans"/>
                <a:sym typeface="Open Sans"/>
              </a:rPr>
              <a:t>? </a:t>
            </a:r>
            <a:r>
              <a:rPr lang="it" sz="3100" b="1" i="0" u="none" strike="noStrike" cap="none">
                <a:solidFill>
                  <a:srgbClr val="45BEDF"/>
                </a:solidFill>
                <a:latin typeface="Open Sans"/>
                <a:ea typeface="Open Sans"/>
                <a:cs typeface="Open Sans"/>
                <a:sym typeface="Open Sans"/>
              </a:rPr>
              <a:t>OA = OE?</a:t>
            </a:r>
            <a:endParaRPr sz="3100" b="1" i="0" u="none" strike="noStrike" cap="none">
              <a:solidFill>
                <a:srgbClr val="45BEDF"/>
              </a:solidFill>
              <a:latin typeface="Open Sans"/>
              <a:ea typeface="Open Sans"/>
              <a:cs typeface="Open Sans"/>
              <a:sym typeface="Open Sans"/>
            </a:endParaRPr>
          </a:p>
        </p:txBody>
      </p:sp>
      <p:sp>
        <p:nvSpPr>
          <p:cNvPr id="439" name="Google Shape;439;p71"/>
          <p:cNvSpPr/>
          <p:nvPr/>
        </p:nvSpPr>
        <p:spPr>
          <a:xfrm>
            <a:off x="525572" y="5319003"/>
            <a:ext cx="8213700" cy="256200"/>
          </a:xfrm>
          <a:prstGeom prst="rect">
            <a:avLst/>
          </a:prstGeom>
          <a:noFill/>
          <a:ln>
            <a:noFill/>
          </a:ln>
        </p:spPr>
        <p:txBody>
          <a:bodyPr spcFirstLastPara="1" wrap="square" lIns="68550" tIns="34275" rIns="68550" bIns="34275" anchor="t" anchorCtr="0">
            <a:noAutofit/>
          </a:bodyPr>
          <a:lstStyle/>
          <a:p>
            <a:pPr marL="0" marR="0" lvl="0" indent="0" algn="r" rtl="0">
              <a:lnSpc>
                <a:spcPct val="100000"/>
              </a:lnSpc>
              <a:spcBef>
                <a:spcPts val="0"/>
              </a:spcBef>
              <a:spcAft>
                <a:spcPts val="0"/>
              </a:spcAft>
              <a:buClr>
                <a:srgbClr val="000000"/>
              </a:buClr>
              <a:buSzPts val="1050"/>
              <a:buFont typeface="Arial"/>
              <a:buNone/>
            </a:pPr>
            <a:r>
              <a:rPr lang="it" sz="1050" b="0" i="0" u="sng" strike="noStrike" cap="none">
                <a:solidFill>
                  <a:schemeClr val="lt1"/>
                </a:solidFill>
                <a:latin typeface="Open Sans"/>
                <a:ea typeface="Open Sans"/>
                <a:cs typeface="Open Sans"/>
                <a:sym typeface="Open Sans"/>
                <a:hlinkClick r:id="rId10">
                  <a:extLst>
                    <a:ext uri="{A12FA001-AC4F-418D-AE19-62706E023703}">
                      <ahyp:hlinkClr xmlns:ahyp="http://schemas.microsoft.com/office/drawing/2018/hyperlinkcolor" val="tx"/>
                    </a:ext>
                  </a:extLst>
                </a:hlinkClick>
              </a:rPr>
              <a:t>Spectrum of open licenses</a:t>
            </a:r>
            <a:r>
              <a:rPr lang="it" sz="1050" b="0" i="0" u="none" strike="noStrike" cap="none">
                <a:solidFill>
                  <a:schemeClr val="lt1"/>
                </a:solidFill>
                <a:latin typeface="Open Sans"/>
                <a:ea typeface="Open Sans"/>
                <a:cs typeface="Open Sans"/>
                <a:sym typeface="Open Sans"/>
              </a:rPr>
              <a:t> by Cable Green, </a:t>
            </a:r>
            <a:r>
              <a:rPr lang="it" sz="1050" b="0" i="0" u="sng" strike="noStrike" cap="none">
                <a:solidFill>
                  <a:schemeClr val="lt1"/>
                </a:solidFill>
                <a:latin typeface="Open Sans"/>
                <a:ea typeface="Open Sans"/>
                <a:cs typeface="Open Sans"/>
                <a:sym typeface="Open Sans"/>
                <a:hlinkClick r:id="rId11">
                  <a:extLst>
                    <a:ext uri="{A12FA001-AC4F-418D-AE19-62706E023703}">
                      <ahyp:hlinkClr xmlns:ahyp="http://schemas.microsoft.com/office/drawing/2018/hyperlinkcolor" val="tx"/>
                    </a:ext>
                  </a:extLst>
                </a:hlinkClick>
              </a:rPr>
              <a:t>CC BY</a:t>
            </a:r>
            <a:endParaRPr sz="1050" b="0" i="0" u="none" strike="noStrike" cap="none">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73763"/>
        </a:solidFill>
        <a:effectLst/>
      </p:bgPr>
    </p:bg>
    <p:spTree>
      <p:nvGrpSpPr>
        <p:cNvPr id="1" name="Shape 443"/>
        <p:cNvGrpSpPr/>
        <p:nvPr/>
      </p:nvGrpSpPr>
      <p:grpSpPr>
        <a:xfrm>
          <a:off x="0" y="0"/>
          <a:ext cx="0" cy="0"/>
          <a:chOff x="0" y="0"/>
          <a:chExt cx="0" cy="0"/>
        </a:xfrm>
      </p:grpSpPr>
      <p:sp>
        <p:nvSpPr>
          <p:cNvPr id="444" name="Google Shape;444;p72"/>
          <p:cNvSpPr txBox="1"/>
          <p:nvPr/>
        </p:nvSpPr>
        <p:spPr>
          <a:xfrm>
            <a:off x="381000" y="152400"/>
            <a:ext cx="8550000" cy="5591400"/>
          </a:xfrm>
          <a:prstGeom prst="rect">
            <a:avLst/>
          </a:prstGeom>
          <a:noFill/>
          <a:ln>
            <a:noFill/>
          </a:ln>
        </p:spPr>
        <p:txBody>
          <a:bodyPr spcFirstLastPara="1" wrap="square" lIns="91425" tIns="91425" rIns="91425" bIns="91425" anchor="t" anchorCtr="0">
            <a:spAutoFit/>
          </a:bodyPr>
          <a:lstStyle/>
          <a:p>
            <a:pPr marL="457200" marR="0" lvl="0" indent="0" algn="l" rtl="0">
              <a:lnSpc>
                <a:spcPct val="115000"/>
              </a:lnSpc>
              <a:spcBef>
                <a:spcPts val="0"/>
              </a:spcBef>
              <a:spcAft>
                <a:spcPts val="0"/>
              </a:spcAft>
              <a:buClr>
                <a:srgbClr val="000000"/>
              </a:buClr>
              <a:buSzPts val="3000"/>
              <a:buFont typeface="Arial"/>
              <a:buNone/>
            </a:pPr>
            <a:r>
              <a:rPr lang="it" sz="4000" b="0" i="0" u="none" strike="noStrike" cap="none">
                <a:solidFill>
                  <a:srgbClr val="45BEDF"/>
                </a:solidFill>
                <a:latin typeface="Open Sans"/>
                <a:ea typeface="Open Sans"/>
                <a:cs typeface="Open Sans"/>
                <a:sym typeface="Open Sans"/>
              </a:rPr>
              <a:t>Defini</a:t>
            </a:r>
            <a:r>
              <a:rPr lang="it" sz="4000">
                <a:solidFill>
                  <a:srgbClr val="45BEDF"/>
                </a:solidFill>
                <a:latin typeface="Open Sans"/>
                <a:ea typeface="Open Sans"/>
                <a:cs typeface="Open Sans"/>
                <a:sym typeface="Open Sans"/>
              </a:rPr>
              <a:t>z</a:t>
            </a:r>
            <a:r>
              <a:rPr lang="it" sz="4000" b="0" i="0" u="none" strike="noStrike" cap="none">
                <a:solidFill>
                  <a:srgbClr val="45BEDF"/>
                </a:solidFill>
                <a:latin typeface="Open Sans"/>
                <a:ea typeface="Open Sans"/>
                <a:cs typeface="Open Sans"/>
                <a:sym typeface="Open Sans"/>
              </a:rPr>
              <a:t>ione </a:t>
            </a:r>
            <a:r>
              <a:rPr lang="it" sz="4000">
                <a:solidFill>
                  <a:srgbClr val="45BEDF"/>
                </a:solidFill>
                <a:latin typeface="Open Sans"/>
                <a:ea typeface="Open Sans"/>
                <a:cs typeface="Open Sans"/>
                <a:sym typeface="Open Sans"/>
              </a:rPr>
              <a:t>di</a:t>
            </a:r>
            <a:r>
              <a:rPr lang="it" sz="4000" b="0" i="0" u="none" strike="noStrike" cap="none">
                <a:solidFill>
                  <a:srgbClr val="45BEDF"/>
                </a:solidFill>
                <a:latin typeface="Open Sans"/>
                <a:ea typeface="Open Sans"/>
                <a:cs typeface="Open Sans"/>
                <a:sym typeface="Open Sans"/>
              </a:rPr>
              <a:t> OER (UNESCO)</a:t>
            </a:r>
            <a:endParaRPr sz="4000" b="0" i="0" u="none" strike="noStrike" cap="none">
              <a:solidFill>
                <a:srgbClr val="45BEDF"/>
              </a:solidFill>
              <a:latin typeface="Open Sans"/>
              <a:ea typeface="Open Sans"/>
              <a:cs typeface="Open Sans"/>
              <a:sym typeface="Open Sans"/>
            </a:endParaRPr>
          </a:p>
          <a:p>
            <a:pPr marL="457200" marR="0" lvl="0" indent="0" algn="l" rtl="0">
              <a:lnSpc>
                <a:spcPct val="115000"/>
              </a:lnSpc>
              <a:spcBef>
                <a:spcPts val="0"/>
              </a:spcBef>
              <a:spcAft>
                <a:spcPts val="0"/>
              </a:spcAft>
              <a:buClr>
                <a:srgbClr val="000000"/>
              </a:buClr>
              <a:buSzPts val="1500"/>
              <a:buFont typeface="Arial"/>
              <a:buNone/>
            </a:pPr>
            <a:endParaRPr sz="1500" b="1" i="0" u="none" strike="noStrike" cap="none">
              <a:solidFill>
                <a:srgbClr val="3D85C6"/>
              </a:solidFill>
              <a:latin typeface="Open Sans"/>
              <a:ea typeface="Open Sans"/>
              <a:cs typeface="Open Sans"/>
              <a:sym typeface="Open Sans"/>
            </a:endParaRPr>
          </a:p>
          <a:p>
            <a:pPr marL="0" marR="0" lvl="0" indent="0" algn="l" rtl="0">
              <a:lnSpc>
                <a:spcPct val="115000"/>
              </a:lnSpc>
              <a:spcBef>
                <a:spcPts val="0"/>
              </a:spcBef>
              <a:spcAft>
                <a:spcPts val="0"/>
              </a:spcAft>
              <a:buClr>
                <a:srgbClr val="000000"/>
              </a:buClr>
              <a:buSzPts val="2700"/>
              <a:buFont typeface="Arial"/>
              <a:buNone/>
            </a:pPr>
            <a:r>
              <a:rPr lang="it" sz="3000" b="0" i="0" u="none" strike="noStrike" cap="none">
                <a:solidFill>
                  <a:srgbClr val="A4C2F4"/>
                </a:solidFill>
                <a:latin typeface="Open Sans"/>
                <a:ea typeface="Open Sans"/>
                <a:cs typeface="Open Sans"/>
                <a:sym typeface="Open Sans"/>
              </a:rPr>
              <a:t>Open Educational Resources (OER) </a:t>
            </a:r>
            <a:r>
              <a:rPr lang="it" sz="3000" b="0" i="0" u="none" strike="noStrike" cap="none">
                <a:solidFill>
                  <a:schemeClr val="lt1"/>
                </a:solidFill>
                <a:latin typeface="Open Sans"/>
                <a:ea typeface="Open Sans"/>
                <a:cs typeface="Open Sans"/>
                <a:sym typeface="Open Sans"/>
              </a:rPr>
              <a:t>are learning, teaching and research materials</a:t>
            </a:r>
            <a:r>
              <a:rPr lang="it" sz="3000" b="0" i="0" u="none" strike="noStrike" cap="none">
                <a:solidFill>
                  <a:schemeClr val="accent2"/>
                </a:solidFill>
                <a:latin typeface="Open Sans"/>
                <a:ea typeface="Open Sans"/>
                <a:cs typeface="Open Sans"/>
                <a:sym typeface="Open Sans"/>
              </a:rPr>
              <a:t> </a:t>
            </a:r>
            <a:r>
              <a:rPr lang="it" sz="3000" b="0" i="0" u="none" strike="noStrike" cap="none">
                <a:solidFill>
                  <a:srgbClr val="E06666"/>
                </a:solidFill>
                <a:latin typeface="Open Sans"/>
                <a:ea typeface="Open Sans"/>
                <a:cs typeface="Open Sans"/>
                <a:sym typeface="Open Sans"/>
              </a:rPr>
              <a:t>in any format and medium </a:t>
            </a:r>
            <a:r>
              <a:rPr lang="it" sz="3000" b="0" i="0" u="none" strike="noStrike" cap="none">
                <a:solidFill>
                  <a:schemeClr val="lt1"/>
                </a:solidFill>
                <a:latin typeface="Open Sans"/>
                <a:ea typeface="Open Sans"/>
                <a:cs typeface="Open Sans"/>
                <a:sym typeface="Open Sans"/>
              </a:rPr>
              <a:t>that </a:t>
            </a:r>
            <a:r>
              <a:rPr lang="it" sz="3000" b="0" i="0" u="none" strike="noStrike" cap="none">
                <a:solidFill>
                  <a:srgbClr val="FF9900"/>
                </a:solidFill>
                <a:latin typeface="Open Sans"/>
                <a:ea typeface="Open Sans"/>
                <a:cs typeface="Open Sans"/>
                <a:sym typeface="Open Sans"/>
              </a:rPr>
              <a:t>reside in the public domain or are under copyright</a:t>
            </a:r>
            <a:r>
              <a:rPr lang="it" sz="3000" b="0" i="0" u="none" strike="noStrike" cap="none">
                <a:solidFill>
                  <a:schemeClr val="accent2"/>
                </a:solidFill>
                <a:latin typeface="Open Sans"/>
                <a:ea typeface="Open Sans"/>
                <a:cs typeface="Open Sans"/>
                <a:sym typeface="Open Sans"/>
              </a:rPr>
              <a:t> </a:t>
            </a:r>
            <a:r>
              <a:rPr lang="it" sz="3000" b="0" i="0" u="none" strike="noStrike" cap="none">
                <a:solidFill>
                  <a:schemeClr val="lt1"/>
                </a:solidFill>
                <a:latin typeface="Open Sans"/>
                <a:ea typeface="Open Sans"/>
                <a:cs typeface="Open Sans"/>
                <a:sym typeface="Open Sans"/>
              </a:rPr>
              <a:t>that </a:t>
            </a:r>
            <a:r>
              <a:rPr lang="it" sz="3000" b="0" i="0" u="none" strike="noStrike" cap="none">
                <a:solidFill>
                  <a:srgbClr val="FFFF00"/>
                </a:solidFill>
                <a:latin typeface="Open Sans"/>
                <a:ea typeface="Open Sans"/>
                <a:cs typeface="Open Sans"/>
                <a:sym typeface="Open Sans"/>
              </a:rPr>
              <a:t>have been released under an open license</a:t>
            </a:r>
            <a:r>
              <a:rPr lang="it" sz="3000" b="0" i="0" u="none" strike="noStrike" cap="none">
                <a:solidFill>
                  <a:schemeClr val="accent2"/>
                </a:solidFill>
                <a:latin typeface="Open Sans"/>
                <a:ea typeface="Open Sans"/>
                <a:cs typeface="Open Sans"/>
                <a:sym typeface="Open Sans"/>
              </a:rPr>
              <a:t>, </a:t>
            </a:r>
            <a:r>
              <a:rPr lang="it" sz="3000" b="0" i="0" u="none" strike="noStrike" cap="none">
                <a:solidFill>
                  <a:schemeClr val="lt1"/>
                </a:solidFill>
                <a:latin typeface="Open Sans"/>
                <a:ea typeface="Open Sans"/>
                <a:cs typeface="Open Sans"/>
                <a:sym typeface="Open Sans"/>
              </a:rPr>
              <a:t>that </a:t>
            </a:r>
            <a:r>
              <a:rPr lang="it" sz="3000" b="0" i="0" u="none" strike="noStrike" cap="none">
                <a:solidFill>
                  <a:srgbClr val="EA9999"/>
                </a:solidFill>
                <a:latin typeface="Open Sans"/>
                <a:ea typeface="Open Sans"/>
                <a:cs typeface="Open Sans"/>
                <a:sym typeface="Open Sans"/>
              </a:rPr>
              <a:t>permit </a:t>
            </a:r>
            <a:r>
              <a:rPr lang="it" sz="3000" b="0" i="0" u="none" strike="noStrike" cap="none">
                <a:solidFill>
                  <a:srgbClr val="00FF00"/>
                </a:solidFill>
                <a:latin typeface="Open Sans"/>
                <a:ea typeface="Open Sans"/>
                <a:cs typeface="Open Sans"/>
                <a:sym typeface="Open Sans"/>
              </a:rPr>
              <a:t>no-cost access</a:t>
            </a:r>
            <a:r>
              <a:rPr lang="it" sz="3000" b="0" i="0" u="none" strike="noStrike" cap="none">
                <a:solidFill>
                  <a:schemeClr val="accent2"/>
                </a:solidFill>
                <a:latin typeface="Open Sans"/>
                <a:ea typeface="Open Sans"/>
                <a:cs typeface="Open Sans"/>
                <a:sym typeface="Open Sans"/>
              </a:rPr>
              <a:t>, </a:t>
            </a:r>
            <a:r>
              <a:rPr lang="it" sz="3000" b="0" i="0" u="none" strike="noStrike" cap="none">
                <a:solidFill>
                  <a:srgbClr val="D5A6BD"/>
                </a:solidFill>
                <a:latin typeface="Open Sans"/>
                <a:ea typeface="Open Sans"/>
                <a:cs typeface="Open Sans"/>
                <a:sym typeface="Open Sans"/>
              </a:rPr>
              <a:t>re-use</a:t>
            </a:r>
            <a:r>
              <a:rPr lang="it" sz="3000" b="0" i="0" u="none" strike="noStrike" cap="none">
                <a:solidFill>
                  <a:schemeClr val="accent2"/>
                </a:solidFill>
                <a:latin typeface="Open Sans"/>
                <a:ea typeface="Open Sans"/>
                <a:cs typeface="Open Sans"/>
                <a:sym typeface="Open Sans"/>
              </a:rPr>
              <a:t>, </a:t>
            </a:r>
            <a:r>
              <a:rPr lang="it" sz="3000" b="0" i="0" u="none" strike="noStrike" cap="none">
                <a:solidFill>
                  <a:srgbClr val="9FC5E8"/>
                </a:solidFill>
                <a:latin typeface="Open Sans"/>
                <a:ea typeface="Open Sans"/>
                <a:cs typeface="Open Sans"/>
                <a:sym typeface="Open Sans"/>
              </a:rPr>
              <a:t>re-purpose</a:t>
            </a:r>
            <a:r>
              <a:rPr lang="it" sz="3000" b="0" i="0" u="none" strike="noStrike" cap="none">
                <a:solidFill>
                  <a:schemeClr val="accent2"/>
                </a:solidFill>
                <a:latin typeface="Open Sans"/>
                <a:ea typeface="Open Sans"/>
                <a:cs typeface="Open Sans"/>
                <a:sym typeface="Open Sans"/>
              </a:rPr>
              <a:t>, </a:t>
            </a:r>
            <a:r>
              <a:rPr lang="it" sz="3000" b="0" i="0" u="none" strike="noStrike" cap="none">
                <a:solidFill>
                  <a:srgbClr val="B6D7A8"/>
                </a:solidFill>
                <a:latin typeface="Open Sans"/>
                <a:ea typeface="Open Sans"/>
                <a:cs typeface="Open Sans"/>
                <a:sym typeface="Open Sans"/>
              </a:rPr>
              <a:t>adaptation </a:t>
            </a:r>
            <a:r>
              <a:rPr lang="it" sz="3000" b="0" i="0" u="none" strike="noStrike" cap="none">
                <a:solidFill>
                  <a:schemeClr val="lt1"/>
                </a:solidFill>
                <a:latin typeface="Open Sans"/>
                <a:ea typeface="Open Sans"/>
                <a:cs typeface="Open Sans"/>
                <a:sym typeface="Open Sans"/>
              </a:rPr>
              <a:t>and </a:t>
            </a:r>
            <a:r>
              <a:rPr lang="it" sz="3000" b="0" i="0" u="none" strike="noStrike" cap="none">
                <a:solidFill>
                  <a:srgbClr val="9900FF"/>
                </a:solidFill>
                <a:latin typeface="Open Sans"/>
                <a:ea typeface="Open Sans"/>
                <a:cs typeface="Open Sans"/>
                <a:sym typeface="Open Sans"/>
              </a:rPr>
              <a:t>redistribution</a:t>
            </a:r>
            <a:r>
              <a:rPr lang="it" sz="3000" b="0" i="0" u="none" strike="noStrike" cap="none">
                <a:solidFill>
                  <a:schemeClr val="accent2"/>
                </a:solidFill>
                <a:latin typeface="Open Sans"/>
                <a:ea typeface="Open Sans"/>
                <a:cs typeface="Open Sans"/>
                <a:sym typeface="Open Sans"/>
              </a:rPr>
              <a:t> </a:t>
            </a:r>
            <a:r>
              <a:rPr lang="it" sz="3000" b="0" i="0" u="none" strike="noStrike" cap="none">
                <a:solidFill>
                  <a:srgbClr val="FF00FF"/>
                </a:solidFill>
                <a:latin typeface="Open Sans"/>
                <a:ea typeface="Open Sans"/>
                <a:cs typeface="Open Sans"/>
                <a:sym typeface="Open Sans"/>
              </a:rPr>
              <a:t>by others</a:t>
            </a:r>
            <a:r>
              <a:rPr lang="it" sz="3000" b="0" i="0" u="none" strike="noStrike" cap="none">
                <a:solidFill>
                  <a:schemeClr val="accent2"/>
                </a:solidFill>
                <a:latin typeface="Open Sans"/>
                <a:ea typeface="Open Sans"/>
                <a:cs typeface="Open Sans"/>
                <a:sym typeface="Open Sans"/>
              </a:rPr>
              <a:t>. </a:t>
            </a:r>
            <a:endParaRPr sz="3000" b="0" i="0" u="none" strike="noStrike" cap="none">
              <a:solidFill>
                <a:schemeClr val="accent2"/>
              </a:solidFill>
              <a:latin typeface="Open Sans"/>
              <a:ea typeface="Open Sans"/>
              <a:cs typeface="Open Sans"/>
              <a:sym typeface="Open Sans"/>
            </a:endParaRPr>
          </a:p>
          <a:p>
            <a:pPr marL="0" marR="0" lvl="0" indent="0" algn="l" rtl="0">
              <a:lnSpc>
                <a:spcPct val="115000"/>
              </a:lnSpc>
              <a:spcBef>
                <a:spcPts val="0"/>
              </a:spcBef>
              <a:spcAft>
                <a:spcPts val="0"/>
              </a:spcAft>
              <a:buClr>
                <a:srgbClr val="000000"/>
              </a:buClr>
              <a:buSzPts val="2700"/>
              <a:buFont typeface="Arial"/>
              <a:buNone/>
            </a:pPr>
            <a:endParaRPr sz="3000" b="0" i="0" u="none" strike="noStrike" cap="none">
              <a:solidFill>
                <a:schemeClr val="lt1"/>
              </a:solidFill>
              <a:latin typeface="Open Sans"/>
              <a:ea typeface="Open Sans"/>
              <a:cs typeface="Open Sans"/>
              <a:sym typeface="Open Sans"/>
            </a:endParaRPr>
          </a:p>
          <a:p>
            <a:pPr marL="0" marR="0" lvl="0" indent="0" algn="l" rtl="0">
              <a:lnSpc>
                <a:spcPct val="115000"/>
              </a:lnSpc>
              <a:spcBef>
                <a:spcPts val="0"/>
              </a:spcBef>
              <a:spcAft>
                <a:spcPts val="0"/>
              </a:spcAft>
              <a:buClr>
                <a:srgbClr val="000000"/>
              </a:buClr>
              <a:buSzPts val="1200"/>
              <a:buFont typeface="Arial"/>
              <a:buNone/>
            </a:pPr>
            <a:r>
              <a:rPr lang="it" sz="1200" b="0" i="0" u="sng" strike="noStrike" cap="none">
                <a:solidFill>
                  <a:schemeClr val="lt1"/>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https://www.unesco.org/en/open-educational-resources</a:t>
            </a:r>
            <a:endParaRPr sz="1200" b="0" i="0" u="none" strike="noStrike" cap="none">
              <a:solidFill>
                <a:schemeClr val="lt1"/>
              </a:solidFill>
              <a:latin typeface="Open Sans"/>
              <a:ea typeface="Open Sans"/>
              <a:cs typeface="Open Sans"/>
              <a:sym typeface="Open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pic>
        <p:nvPicPr>
          <p:cNvPr id="449" name="Google Shape;449;p73"/>
          <p:cNvPicPr preferRelativeResize="0"/>
          <p:nvPr/>
        </p:nvPicPr>
        <p:blipFill rotWithShape="1">
          <a:blip r:embed="rId3">
            <a:alphaModFix/>
          </a:blip>
          <a:srcRect/>
          <a:stretch/>
        </p:blipFill>
        <p:spPr>
          <a:xfrm>
            <a:off x="1899818" y="469560"/>
            <a:ext cx="1724025" cy="2438396"/>
          </a:xfrm>
          <a:prstGeom prst="rect">
            <a:avLst/>
          </a:prstGeom>
          <a:noFill/>
          <a:ln>
            <a:noFill/>
          </a:ln>
        </p:spPr>
      </p:pic>
      <p:pic>
        <p:nvPicPr>
          <p:cNvPr id="450" name="Google Shape;450;p73"/>
          <p:cNvPicPr preferRelativeResize="0"/>
          <p:nvPr/>
        </p:nvPicPr>
        <p:blipFill rotWithShape="1">
          <a:blip r:embed="rId4">
            <a:alphaModFix/>
          </a:blip>
          <a:srcRect/>
          <a:stretch/>
        </p:blipFill>
        <p:spPr>
          <a:xfrm>
            <a:off x="89653" y="469548"/>
            <a:ext cx="1724025" cy="2438408"/>
          </a:xfrm>
          <a:prstGeom prst="rect">
            <a:avLst/>
          </a:prstGeom>
          <a:noFill/>
          <a:ln>
            <a:noFill/>
          </a:ln>
        </p:spPr>
      </p:pic>
      <p:pic>
        <p:nvPicPr>
          <p:cNvPr id="451" name="Google Shape;451;p73"/>
          <p:cNvPicPr preferRelativeResize="0"/>
          <p:nvPr/>
        </p:nvPicPr>
        <p:blipFill rotWithShape="1">
          <a:blip r:embed="rId5">
            <a:alphaModFix/>
          </a:blip>
          <a:srcRect/>
          <a:stretch/>
        </p:blipFill>
        <p:spPr>
          <a:xfrm>
            <a:off x="5520148" y="469556"/>
            <a:ext cx="1724025" cy="2438400"/>
          </a:xfrm>
          <a:prstGeom prst="rect">
            <a:avLst/>
          </a:prstGeom>
          <a:noFill/>
          <a:ln>
            <a:noFill/>
          </a:ln>
        </p:spPr>
      </p:pic>
      <p:pic>
        <p:nvPicPr>
          <p:cNvPr id="452" name="Google Shape;452;p73"/>
          <p:cNvPicPr preferRelativeResize="0"/>
          <p:nvPr/>
        </p:nvPicPr>
        <p:blipFill rotWithShape="1">
          <a:blip r:embed="rId6">
            <a:alphaModFix/>
          </a:blip>
          <a:srcRect/>
          <a:stretch/>
        </p:blipFill>
        <p:spPr>
          <a:xfrm>
            <a:off x="3709983" y="469556"/>
            <a:ext cx="1724025" cy="2438400"/>
          </a:xfrm>
          <a:prstGeom prst="rect">
            <a:avLst/>
          </a:prstGeom>
          <a:noFill/>
          <a:ln>
            <a:noFill/>
          </a:ln>
        </p:spPr>
      </p:pic>
      <p:pic>
        <p:nvPicPr>
          <p:cNvPr id="453" name="Google Shape;453;p73"/>
          <p:cNvPicPr preferRelativeResize="0"/>
          <p:nvPr/>
        </p:nvPicPr>
        <p:blipFill rotWithShape="1">
          <a:blip r:embed="rId7">
            <a:alphaModFix/>
          </a:blip>
          <a:srcRect/>
          <a:stretch/>
        </p:blipFill>
        <p:spPr>
          <a:xfrm>
            <a:off x="7330313" y="469556"/>
            <a:ext cx="1724025" cy="2438400"/>
          </a:xfrm>
          <a:prstGeom prst="rect">
            <a:avLst/>
          </a:prstGeom>
          <a:noFill/>
          <a:ln>
            <a:noFill/>
          </a:ln>
        </p:spPr>
      </p:pic>
      <p:sp>
        <p:nvSpPr>
          <p:cNvPr id="454" name="Google Shape;454;p73"/>
          <p:cNvSpPr txBox="1"/>
          <p:nvPr/>
        </p:nvSpPr>
        <p:spPr>
          <a:xfrm>
            <a:off x="6591225" y="5026509"/>
            <a:ext cx="26130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it" sz="1000" b="0" i="0" u="sng" strike="noStrike" cap="none">
                <a:solidFill>
                  <a:srgbClr val="004993"/>
                </a:solidFill>
                <a:latin typeface="Open Sans Light"/>
                <a:ea typeface="Open Sans Light"/>
                <a:cs typeface="Open Sans Light"/>
                <a:sym typeface="Open Sans Light"/>
                <a:hlinkClick r:id="rId8">
                  <a:extLst>
                    <a:ext uri="{A12FA001-AC4F-418D-AE19-62706E023703}">
                      <ahyp:hlinkClr xmlns:ahyp="http://schemas.microsoft.com/office/drawing/2018/hyperlinkcolor" val="tx"/>
                    </a:ext>
                  </a:extLst>
                </a:hlinkClick>
              </a:rPr>
              <a:t>UNESCO Digital Library</a:t>
            </a:r>
            <a:r>
              <a:rPr lang="it" sz="1000" b="0" i="0" u="sng" strike="noStrike" cap="none">
                <a:solidFill>
                  <a:srgbClr val="004993"/>
                </a:solidFill>
                <a:latin typeface="Open Sans Light"/>
                <a:ea typeface="Open Sans Light"/>
                <a:cs typeface="Open Sans Light"/>
                <a:sym typeface="Open Sans Light"/>
              </a:rPr>
              <a:t>, </a:t>
            </a:r>
            <a:r>
              <a:rPr lang="it" sz="1000" b="0" i="0" u="sng" strike="noStrike" cap="none">
                <a:solidFill>
                  <a:srgbClr val="004993"/>
                </a:solidFill>
                <a:latin typeface="Open Sans Light"/>
                <a:ea typeface="Open Sans Light"/>
                <a:cs typeface="Open Sans Light"/>
                <a:sym typeface="Open Sans Light"/>
                <a:hlinkClick r:id="rId9">
                  <a:extLst>
                    <a:ext uri="{A12FA001-AC4F-418D-AE19-62706E023703}">
                      <ahyp:hlinkClr xmlns:ahyp="http://schemas.microsoft.com/office/drawing/2018/hyperlinkcolor" val="tx"/>
                    </a:ext>
                  </a:extLst>
                </a:hlinkClick>
              </a:rPr>
              <a:t>CC BY-SA 3.0 IGO</a:t>
            </a:r>
            <a:r>
              <a:rPr lang="it" sz="1000" b="0" i="0" u="sng" strike="noStrike" cap="none">
                <a:solidFill>
                  <a:srgbClr val="004993"/>
                </a:solidFill>
                <a:latin typeface="Open Sans Light"/>
                <a:ea typeface="Open Sans Light"/>
                <a:cs typeface="Open Sans Light"/>
                <a:sym typeface="Open Sans Light"/>
              </a:rPr>
              <a:t> </a:t>
            </a:r>
            <a:endParaRPr sz="1000" b="0" i="0" u="sng" strike="noStrike" cap="none">
              <a:solidFill>
                <a:srgbClr val="004993"/>
              </a:solidFill>
              <a:latin typeface="Open Sans Light"/>
              <a:ea typeface="Open Sans Light"/>
              <a:cs typeface="Open Sans Light"/>
              <a:sym typeface="Open Sans Light"/>
            </a:endParaRPr>
          </a:p>
        </p:txBody>
      </p:sp>
      <p:sp>
        <p:nvSpPr>
          <p:cNvPr id="455" name="Google Shape;455;p73"/>
          <p:cNvSpPr/>
          <p:nvPr/>
        </p:nvSpPr>
        <p:spPr>
          <a:xfrm>
            <a:off x="-50" y="3926611"/>
            <a:ext cx="9144000" cy="944700"/>
          </a:xfrm>
          <a:prstGeom prst="rect">
            <a:avLst/>
          </a:prstGeom>
          <a:solidFill>
            <a:srgbClr val="00499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73"/>
          <p:cNvSpPr txBox="1"/>
          <p:nvPr/>
        </p:nvSpPr>
        <p:spPr>
          <a:xfrm>
            <a:off x="418450" y="3827056"/>
            <a:ext cx="8252400" cy="10158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700"/>
              <a:buFont typeface="Arial"/>
              <a:buNone/>
            </a:pPr>
            <a:r>
              <a:rPr lang="it" sz="2700" b="0" i="0" u="none" strike="noStrike" cap="none">
                <a:solidFill>
                  <a:schemeClr val="lt1"/>
                </a:solidFill>
                <a:latin typeface="Open Sans"/>
                <a:ea typeface="Open Sans"/>
                <a:cs typeface="Open Sans"/>
                <a:sym typeface="Open Sans"/>
              </a:rPr>
              <a:t>UNESCO Guidelines on the implementation </a:t>
            </a:r>
            <a:endParaRPr sz="2700" b="0" i="0" u="none" strike="noStrike" cap="none">
              <a:solidFill>
                <a:schemeClr val="lt1"/>
              </a:solidFill>
              <a:latin typeface="Open Sans"/>
              <a:ea typeface="Open Sans"/>
              <a:cs typeface="Open Sans"/>
              <a:sym typeface="Open Sans"/>
            </a:endParaRPr>
          </a:p>
          <a:p>
            <a:pPr marL="0" marR="0" lvl="0" indent="0" algn="ctr" rtl="0">
              <a:lnSpc>
                <a:spcPct val="100000"/>
              </a:lnSpc>
              <a:spcBef>
                <a:spcPts val="0"/>
              </a:spcBef>
              <a:spcAft>
                <a:spcPts val="0"/>
              </a:spcAft>
              <a:buClr>
                <a:srgbClr val="000000"/>
              </a:buClr>
              <a:buSzPts val="2700"/>
              <a:buFont typeface="Arial"/>
              <a:buNone/>
            </a:pPr>
            <a:r>
              <a:rPr lang="it" sz="2700" b="0" i="0" u="none" strike="noStrike" cap="none">
                <a:solidFill>
                  <a:schemeClr val="lt1"/>
                </a:solidFill>
                <a:latin typeface="Open Sans"/>
                <a:ea typeface="Open Sans"/>
                <a:cs typeface="Open Sans"/>
                <a:sym typeface="Open Sans"/>
              </a:rPr>
              <a:t>of the OER Recommendation</a:t>
            </a:r>
            <a:endParaRPr sz="2700" b="0" i="0" u="none" strike="noStrike" cap="none">
              <a:solidFill>
                <a:schemeClr val="lt1"/>
              </a:solidFill>
              <a:latin typeface="Open Sans"/>
              <a:ea typeface="Open Sans"/>
              <a:cs typeface="Open Sans"/>
              <a:sym typeface="Open Sans"/>
            </a:endParaRPr>
          </a:p>
        </p:txBody>
      </p:sp>
      <p:cxnSp>
        <p:nvCxnSpPr>
          <p:cNvPr id="457" name="Google Shape;457;p73"/>
          <p:cNvCxnSpPr/>
          <p:nvPr/>
        </p:nvCxnSpPr>
        <p:spPr>
          <a:xfrm>
            <a:off x="-1317950" y="4181389"/>
            <a:ext cx="2272200" cy="9600"/>
          </a:xfrm>
          <a:prstGeom prst="straightConnector1">
            <a:avLst/>
          </a:prstGeom>
          <a:noFill/>
          <a:ln w="9525" cap="flat" cmpd="sng">
            <a:solidFill>
              <a:schemeClr val="lt1"/>
            </a:solidFill>
            <a:prstDash val="solid"/>
            <a:round/>
            <a:headEnd type="none" w="sm" len="sm"/>
            <a:tailEnd type="none" w="sm" len="sm"/>
          </a:ln>
        </p:spPr>
      </p:cxnSp>
      <p:cxnSp>
        <p:nvCxnSpPr>
          <p:cNvPr id="458" name="Google Shape;458;p73"/>
          <p:cNvCxnSpPr/>
          <p:nvPr/>
        </p:nvCxnSpPr>
        <p:spPr>
          <a:xfrm>
            <a:off x="8162100" y="4181389"/>
            <a:ext cx="2272200" cy="9600"/>
          </a:xfrm>
          <a:prstGeom prst="straightConnector1">
            <a:avLst/>
          </a:prstGeom>
          <a:noFill/>
          <a:ln w="9525" cap="flat" cmpd="sng">
            <a:solidFill>
              <a:schemeClr val="lt1"/>
            </a:solidFill>
            <a:prstDash val="solid"/>
            <a:round/>
            <a:headEnd type="none" w="sm" len="sm"/>
            <a:tailEnd type="none" w="sm" len="sm"/>
          </a:ln>
        </p:spPr>
      </p:cxnSp>
      <p:sp>
        <p:nvSpPr>
          <p:cNvPr id="459" name="Google Shape;459;p73"/>
          <p:cNvSpPr txBox="1"/>
          <p:nvPr/>
        </p:nvSpPr>
        <p:spPr>
          <a:xfrm>
            <a:off x="112950" y="2960962"/>
            <a:ext cx="1670100" cy="338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000"/>
              <a:buFont typeface="Arial"/>
              <a:buNone/>
            </a:pPr>
            <a:r>
              <a:rPr lang="it" sz="1000" b="1">
                <a:solidFill>
                  <a:srgbClr val="004993"/>
                </a:solidFill>
                <a:latin typeface="Open Sans"/>
                <a:ea typeface="Open Sans"/>
                <a:cs typeface="Open Sans"/>
                <a:sym typeface="Open Sans"/>
              </a:rPr>
              <a:t>Area 1 - Building capacity </a:t>
            </a:r>
            <a:endParaRPr sz="1000" b="1">
              <a:solidFill>
                <a:srgbClr val="004993"/>
              </a:solidFill>
              <a:latin typeface="Open Sans"/>
              <a:ea typeface="Open Sans"/>
              <a:cs typeface="Open Sans"/>
              <a:sym typeface="Open Sans"/>
            </a:endParaRPr>
          </a:p>
        </p:txBody>
      </p:sp>
      <p:sp>
        <p:nvSpPr>
          <p:cNvPr id="460" name="Google Shape;460;p73"/>
          <p:cNvSpPr txBox="1"/>
          <p:nvPr/>
        </p:nvSpPr>
        <p:spPr>
          <a:xfrm>
            <a:off x="7357282" y="2960953"/>
            <a:ext cx="1670100" cy="338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it" sz="1000" b="1">
                <a:solidFill>
                  <a:srgbClr val="004993"/>
                </a:solidFill>
                <a:latin typeface="Open Sans"/>
                <a:ea typeface="Open Sans"/>
                <a:cs typeface="Open Sans"/>
                <a:sym typeface="Open Sans"/>
              </a:rPr>
              <a:t>Area 5 - Promoting international cooperation</a:t>
            </a:r>
            <a:endParaRPr sz="1000" b="1">
              <a:solidFill>
                <a:srgbClr val="004993"/>
              </a:solidFill>
              <a:latin typeface="Open Sans"/>
              <a:ea typeface="Open Sans"/>
              <a:cs typeface="Open Sans"/>
              <a:sym typeface="Open Sans"/>
            </a:endParaRPr>
          </a:p>
        </p:txBody>
      </p:sp>
      <p:sp>
        <p:nvSpPr>
          <p:cNvPr id="461" name="Google Shape;461;p73"/>
          <p:cNvSpPr txBox="1"/>
          <p:nvPr/>
        </p:nvSpPr>
        <p:spPr>
          <a:xfrm>
            <a:off x="1926782" y="2960957"/>
            <a:ext cx="1670100" cy="338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it" sz="1000" b="1">
                <a:solidFill>
                  <a:srgbClr val="004993"/>
                </a:solidFill>
                <a:latin typeface="Open Sans"/>
                <a:ea typeface="Open Sans"/>
                <a:cs typeface="Open Sans"/>
                <a:sym typeface="Open Sans"/>
              </a:rPr>
              <a:t>Area 2 - Developing supportive policy</a:t>
            </a:r>
            <a:endParaRPr sz="1000" b="1">
              <a:solidFill>
                <a:srgbClr val="004993"/>
              </a:solidFill>
              <a:latin typeface="Open Sans"/>
              <a:ea typeface="Open Sans"/>
              <a:cs typeface="Open Sans"/>
              <a:sym typeface="Open Sans"/>
            </a:endParaRPr>
          </a:p>
        </p:txBody>
      </p:sp>
      <p:sp>
        <p:nvSpPr>
          <p:cNvPr id="462" name="Google Shape;462;p73"/>
          <p:cNvSpPr txBox="1"/>
          <p:nvPr/>
        </p:nvSpPr>
        <p:spPr>
          <a:xfrm>
            <a:off x="3706658" y="2960973"/>
            <a:ext cx="1670100" cy="338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it" sz="1000" b="1">
                <a:solidFill>
                  <a:srgbClr val="004993"/>
                </a:solidFill>
                <a:latin typeface="Open Sans"/>
                <a:ea typeface="Open Sans"/>
                <a:cs typeface="Open Sans"/>
                <a:sym typeface="Open Sans"/>
              </a:rPr>
              <a:t>Area 3 - Effective, inclusive and equitable access to quality OER</a:t>
            </a:r>
            <a:endParaRPr sz="1000" b="1">
              <a:solidFill>
                <a:srgbClr val="004993"/>
              </a:solidFill>
              <a:latin typeface="Open Sans"/>
              <a:ea typeface="Open Sans"/>
              <a:cs typeface="Open Sans"/>
              <a:sym typeface="Open Sans"/>
            </a:endParaRPr>
          </a:p>
        </p:txBody>
      </p:sp>
      <p:sp>
        <p:nvSpPr>
          <p:cNvPr id="463" name="Google Shape;463;p73"/>
          <p:cNvSpPr txBox="1"/>
          <p:nvPr/>
        </p:nvSpPr>
        <p:spPr>
          <a:xfrm>
            <a:off x="5547119" y="2960957"/>
            <a:ext cx="1670100" cy="338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it" sz="1000" b="1">
                <a:solidFill>
                  <a:srgbClr val="004993"/>
                </a:solidFill>
                <a:latin typeface="Open Sans"/>
                <a:ea typeface="Open Sans"/>
                <a:cs typeface="Open Sans"/>
                <a:sym typeface="Open Sans"/>
              </a:rPr>
              <a:t>Area 4 - Nurturing sustainable models for OER</a:t>
            </a:r>
            <a:endParaRPr sz="1000" b="1">
              <a:solidFill>
                <a:srgbClr val="004993"/>
              </a:solidFill>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83C92"/>
        </a:solidFill>
        <a:effectLst/>
      </p:bgPr>
    </p:bg>
    <p:spTree>
      <p:nvGrpSpPr>
        <p:cNvPr id="1" name="Shape 467"/>
        <p:cNvGrpSpPr/>
        <p:nvPr/>
      </p:nvGrpSpPr>
      <p:grpSpPr>
        <a:xfrm>
          <a:off x="0" y="0"/>
          <a:ext cx="0" cy="0"/>
          <a:chOff x="0" y="0"/>
          <a:chExt cx="0" cy="0"/>
        </a:xfrm>
      </p:grpSpPr>
      <p:sp>
        <p:nvSpPr>
          <p:cNvPr id="468" name="Google Shape;468;p74"/>
          <p:cNvSpPr txBox="1">
            <a:spLocks noGrp="1"/>
          </p:cNvSpPr>
          <p:nvPr>
            <p:ph type="ctrTitle"/>
          </p:nvPr>
        </p:nvSpPr>
        <p:spPr>
          <a:xfrm>
            <a:off x="311700" y="2239718"/>
            <a:ext cx="8520600" cy="1235700"/>
          </a:xfrm>
          <a:prstGeom prst="rect">
            <a:avLst/>
          </a:prstGeom>
          <a:noFill/>
          <a:ln>
            <a:noFill/>
          </a:ln>
        </p:spPr>
        <p:txBody>
          <a:bodyPr spcFirstLastPara="1" wrap="square" lIns="91425" tIns="91425" rIns="91425" bIns="91425" anchor="b" anchorCtr="0">
            <a:normAutofit/>
          </a:bodyPr>
          <a:lstStyle/>
          <a:p>
            <a:pPr marL="0" lvl="0" indent="0" algn="ctr" rtl="0">
              <a:lnSpc>
                <a:spcPct val="100000"/>
              </a:lnSpc>
              <a:spcBef>
                <a:spcPts val="0"/>
              </a:spcBef>
              <a:spcAft>
                <a:spcPts val="0"/>
              </a:spcAft>
              <a:buSzPts val="5200"/>
              <a:buNone/>
            </a:pPr>
            <a:r>
              <a:rPr lang="it">
                <a:solidFill>
                  <a:schemeClr val="lt1"/>
                </a:solidFill>
                <a:latin typeface="Open Sans"/>
                <a:ea typeface="Open Sans"/>
                <a:cs typeface="Open Sans"/>
                <a:sym typeface="Open Sans"/>
              </a:rPr>
              <a:t>Perché gli</a:t>
            </a:r>
            <a:r>
              <a:rPr lang="it">
                <a:latin typeface="Open Sans"/>
                <a:ea typeface="Open Sans"/>
                <a:cs typeface="Open Sans"/>
                <a:sym typeface="Open Sans"/>
              </a:rPr>
              <a:t> </a:t>
            </a:r>
            <a:r>
              <a:rPr lang="it">
                <a:solidFill>
                  <a:schemeClr val="accent4"/>
                </a:solidFill>
                <a:highlight>
                  <a:srgbClr val="083C92"/>
                </a:highlight>
                <a:latin typeface="Open Sans"/>
                <a:ea typeface="Open Sans"/>
                <a:cs typeface="Open Sans"/>
                <a:sym typeface="Open Sans"/>
              </a:rPr>
              <a:t>open textbook?</a:t>
            </a:r>
            <a:r>
              <a:rPr lang="it">
                <a:solidFill>
                  <a:srgbClr val="083C92"/>
                </a:solidFill>
                <a:latin typeface="Open Sans"/>
                <a:ea typeface="Open Sans"/>
                <a:cs typeface="Open Sans"/>
                <a:sym typeface="Open Sans"/>
              </a:rPr>
              <a:t> </a:t>
            </a:r>
            <a:endParaRPr>
              <a:solidFill>
                <a:schemeClr val="lt1"/>
              </a:solidFill>
              <a:highlight>
                <a:srgbClr val="014A94"/>
              </a:highlight>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472"/>
        <p:cNvGrpSpPr/>
        <p:nvPr/>
      </p:nvGrpSpPr>
      <p:grpSpPr>
        <a:xfrm>
          <a:off x="0" y="0"/>
          <a:ext cx="0" cy="0"/>
          <a:chOff x="0" y="0"/>
          <a:chExt cx="0" cy="0"/>
        </a:xfrm>
      </p:grpSpPr>
      <p:sp>
        <p:nvSpPr>
          <p:cNvPr id="473" name="Google Shape;473;p75"/>
          <p:cNvSpPr txBox="1">
            <a:spLocks noGrp="1"/>
          </p:cNvSpPr>
          <p:nvPr>
            <p:ph type="title"/>
          </p:nvPr>
        </p:nvSpPr>
        <p:spPr>
          <a:xfrm>
            <a:off x="311700" y="145145"/>
            <a:ext cx="8520600" cy="636300"/>
          </a:xfrm>
          <a:prstGeom prst="rect">
            <a:avLst/>
          </a:prstGeom>
        </p:spPr>
        <p:txBody>
          <a:bodyPr spcFirstLastPara="1" wrap="square" lIns="45725" tIns="22850" rIns="45725" bIns="22850" anchor="ctr" anchorCtr="0">
            <a:normAutofit/>
          </a:bodyPr>
          <a:lstStyle/>
          <a:p>
            <a:pPr marL="0" marR="0" lvl="0" indent="0" algn="l" rtl="0">
              <a:lnSpc>
                <a:spcPct val="100000"/>
              </a:lnSpc>
              <a:spcBef>
                <a:spcPts val="0"/>
              </a:spcBef>
              <a:spcAft>
                <a:spcPts val="0"/>
              </a:spcAft>
              <a:buNone/>
            </a:pPr>
            <a:r>
              <a:rPr lang="it" sz="2800" b="1">
                <a:solidFill>
                  <a:srgbClr val="FF7800"/>
                </a:solidFill>
                <a:latin typeface="Open Sans"/>
                <a:ea typeface="Open Sans"/>
                <a:cs typeface="Open Sans"/>
                <a:sym typeface="Open Sans"/>
              </a:rPr>
              <a:t>Il contesto internazionale</a:t>
            </a:r>
            <a:endParaRPr sz="2800" b="1">
              <a:solidFill>
                <a:srgbClr val="FF7800"/>
              </a:solidFill>
              <a:latin typeface="Open Sans"/>
              <a:ea typeface="Open Sans"/>
              <a:cs typeface="Open Sans"/>
              <a:sym typeface="Open Sans"/>
            </a:endParaRPr>
          </a:p>
        </p:txBody>
      </p:sp>
      <p:pic>
        <p:nvPicPr>
          <p:cNvPr id="474" name="Google Shape;474;p75"/>
          <p:cNvPicPr preferRelativeResize="0"/>
          <p:nvPr/>
        </p:nvPicPr>
        <p:blipFill rotWithShape="1">
          <a:blip r:embed="rId3">
            <a:alphaModFix/>
          </a:blip>
          <a:srcRect/>
          <a:stretch/>
        </p:blipFill>
        <p:spPr>
          <a:xfrm>
            <a:off x="3966421" y="1142078"/>
            <a:ext cx="5011125" cy="3282300"/>
          </a:xfrm>
          <a:prstGeom prst="rect">
            <a:avLst/>
          </a:prstGeom>
          <a:noFill/>
          <a:ln>
            <a:noFill/>
          </a:ln>
        </p:spPr>
      </p:pic>
      <p:sp>
        <p:nvSpPr>
          <p:cNvPr id="475" name="Google Shape;475;p75"/>
          <p:cNvSpPr/>
          <p:nvPr/>
        </p:nvSpPr>
        <p:spPr>
          <a:xfrm>
            <a:off x="4166963" y="4888274"/>
            <a:ext cx="4888200" cy="636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it" sz="1200" u="sng">
                <a:solidFill>
                  <a:schemeClr val="dk2"/>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https://www.aei.org/carpe-diem/the-new-era-of-the-400-college-textbook-which-is-part-of-the-unsustainable-higher-education-bubble/</a:t>
            </a:r>
            <a:endParaRPr sz="1200">
              <a:solidFill>
                <a:schemeClr val="dk2"/>
              </a:solidFill>
              <a:latin typeface="Calibri"/>
              <a:ea typeface="Calibri"/>
              <a:cs typeface="Calibri"/>
              <a:sym typeface="Calibri"/>
            </a:endParaRPr>
          </a:p>
        </p:txBody>
      </p:sp>
      <p:sp>
        <p:nvSpPr>
          <p:cNvPr id="476" name="Google Shape;476;p75"/>
          <p:cNvSpPr txBox="1">
            <a:spLocks noGrp="1"/>
          </p:cNvSpPr>
          <p:nvPr>
            <p:ph type="body" idx="1"/>
          </p:nvPr>
        </p:nvSpPr>
        <p:spPr>
          <a:xfrm>
            <a:off x="90475" y="819675"/>
            <a:ext cx="3917700" cy="4379100"/>
          </a:xfrm>
          <a:prstGeom prst="rect">
            <a:avLst/>
          </a:prstGeom>
          <a:noFill/>
          <a:ln>
            <a:noFill/>
          </a:ln>
        </p:spPr>
        <p:txBody>
          <a:bodyPr spcFirstLastPara="1" wrap="square" lIns="68575" tIns="34275" rIns="68575" bIns="34275" anchor="t" anchorCtr="0">
            <a:noAutofit/>
          </a:bodyPr>
          <a:lstStyle/>
          <a:p>
            <a:pPr marL="0" lvl="0" indent="0" algn="l" rtl="0">
              <a:spcBef>
                <a:spcPts val="300"/>
              </a:spcBef>
              <a:spcAft>
                <a:spcPts val="0"/>
              </a:spcAft>
              <a:buClr>
                <a:schemeClr val="dk1"/>
              </a:buClr>
              <a:buSzPts val="1100"/>
              <a:buFont typeface="Arial"/>
              <a:buNone/>
            </a:pPr>
            <a:r>
              <a:rPr lang="it" sz="1800" b="1">
                <a:solidFill>
                  <a:srgbClr val="254B8F"/>
                </a:solidFill>
                <a:latin typeface="Open Sans"/>
                <a:ea typeface="Open Sans"/>
                <a:cs typeface="Open Sans"/>
                <a:sym typeface="Open Sans"/>
              </a:rPr>
              <a:t>Stati Uniti e in Canada</a:t>
            </a:r>
            <a:r>
              <a:rPr lang="it" sz="1800">
                <a:solidFill>
                  <a:srgbClr val="254B8F"/>
                </a:solidFill>
                <a:latin typeface="Open Sans"/>
                <a:ea typeface="Open Sans"/>
                <a:cs typeface="Open Sans"/>
                <a:sym typeface="Open Sans"/>
              </a:rPr>
              <a:t>:</a:t>
            </a:r>
            <a:endParaRPr sz="1800">
              <a:solidFill>
                <a:srgbClr val="254B8F"/>
              </a:solidFill>
              <a:latin typeface="Open Sans"/>
              <a:ea typeface="Open Sans"/>
              <a:cs typeface="Open Sans"/>
              <a:sym typeface="Open Sans"/>
            </a:endParaRPr>
          </a:p>
          <a:p>
            <a:pPr marL="457200" lvl="0" indent="-342900" algn="l" rtl="0">
              <a:spcBef>
                <a:spcPts val="300"/>
              </a:spcBef>
              <a:spcAft>
                <a:spcPts val="0"/>
              </a:spcAft>
              <a:buClr>
                <a:srgbClr val="254B8F"/>
              </a:buClr>
              <a:buSzPts val="1800"/>
              <a:buFont typeface="Open Sans"/>
              <a:buChar char="-"/>
            </a:pPr>
            <a:r>
              <a:rPr lang="it" sz="1800">
                <a:solidFill>
                  <a:srgbClr val="254B8F"/>
                </a:solidFill>
                <a:latin typeface="Open Sans"/>
                <a:ea typeface="Open Sans"/>
                <a:cs typeface="Open Sans"/>
                <a:sym typeface="Open Sans"/>
              </a:rPr>
              <a:t>Libri di testo </a:t>
            </a:r>
            <a:r>
              <a:rPr lang="it" sz="1800" b="1">
                <a:solidFill>
                  <a:srgbClr val="254B8F"/>
                </a:solidFill>
                <a:latin typeface="Open Sans"/>
                <a:ea typeface="Open Sans"/>
                <a:cs typeface="Open Sans"/>
                <a:sym typeface="Open Sans"/>
              </a:rPr>
              <a:t>troppo costosi</a:t>
            </a:r>
            <a:endParaRPr sz="1800" b="1">
              <a:solidFill>
                <a:srgbClr val="254B8F"/>
              </a:solidFill>
              <a:latin typeface="Open Sans"/>
              <a:ea typeface="Open Sans"/>
              <a:cs typeface="Open Sans"/>
              <a:sym typeface="Open Sans"/>
            </a:endParaRPr>
          </a:p>
          <a:p>
            <a:pPr marL="457200" lvl="0" indent="-342900" algn="l" rtl="0">
              <a:spcBef>
                <a:spcPts val="0"/>
              </a:spcBef>
              <a:spcAft>
                <a:spcPts val="0"/>
              </a:spcAft>
              <a:buClr>
                <a:srgbClr val="254B8F"/>
              </a:buClr>
              <a:buSzPts val="1800"/>
              <a:buFont typeface="Open Sans"/>
              <a:buChar char="-"/>
            </a:pPr>
            <a:r>
              <a:rPr lang="it" sz="1800">
                <a:solidFill>
                  <a:srgbClr val="254B8F"/>
                </a:solidFill>
                <a:latin typeface="Open Sans"/>
                <a:ea typeface="Open Sans"/>
                <a:cs typeface="Open Sans"/>
                <a:sym typeface="Open Sans"/>
              </a:rPr>
              <a:t>Movimento</a:t>
            </a:r>
            <a:r>
              <a:rPr lang="it" sz="1800" b="1">
                <a:solidFill>
                  <a:srgbClr val="254B8F"/>
                </a:solidFill>
                <a:latin typeface="Open Sans"/>
                <a:ea typeface="Open Sans"/>
                <a:cs typeface="Open Sans"/>
                <a:sym typeface="Open Sans"/>
              </a:rPr>
              <a:t> Zero Textbook Costs</a:t>
            </a:r>
            <a:r>
              <a:rPr lang="it" sz="1800">
                <a:solidFill>
                  <a:srgbClr val="254B8F"/>
                </a:solidFill>
                <a:latin typeface="Open Sans"/>
                <a:ea typeface="Open Sans"/>
                <a:cs typeface="Open Sans"/>
                <a:sym typeface="Open Sans"/>
              </a:rPr>
              <a:t>/ZTC </a:t>
            </a:r>
            <a:endParaRPr sz="1800">
              <a:solidFill>
                <a:srgbClr val="254B8F"/>
              </a:solidFill>
              <a:latin typeface="Open Sans"/>
              <a:ea typeface="Open Sans"/>
              <a:cs typeface="Open Sans"/>
              <a:sym typeface="Open Sans"/>
            </a:endParaRPr>
          </a:p>
          <a:p>
            <a:pPr marL="457200" lvl="0" indent="-342900" algn="l" rtl="0">
              <a:spcBef>
                <a:spcPts val="0"/>
              </a:spcBef>
              <a:spcAft>
                <a:spcPts val="0"/>
              </a:spcAft>
              <a:buClr>
                <a:srgbClr val="254B8F"/>
              </a:buClr>
              <a:buSzPts val="1800"/>
              <a:buFont typeface="Open Sans"/>
              <a:buChar char="-"/>
            </a:pPr>
            <a:r>
              <a:rPr lang="it" sz="1800" b="1">
                <a:solidFill>
                  <a:srgbClr val="254B8F"/>
                </a:solidFill>
                <a:latin typeface="Open Sans"/>
                <a:ea typeface="Open Sans"/>
                <a:cs typeface="Open Sans"/>
                <a:sym typeface="Open Sans"/>
              </a:rPr>
              <a:t>Fondi </a:t>
            </a:r>
            <a:r>
              <a:rPr lang="it" sz="1800">
                <a:solidFill>
                  <a:srgbClr val="254B8F"/>
                </a:solidFill>
                <a:latin typeface="Open Sans"/>
                <a:ea typeface="Open Sans"/>
                <a:cs typeface="Open Sans"/>
                <a:sym typeface="Open Sans"/>
              </a:rPr>
              <a:t>federali, statali e istituzionali.</a:t>
            </a:r>
            <a:endParaRPr sz="1800">
              <a:solidFill>
                <a:srgbClr val="254B8F"/>
              </a:solidFill>
              <a:latin typeface="Open Sans"/>
              <a:ea typeface="Open Sans"/>
              <a:cs typeface="Open Sans"/>
              <a:sym typeface="Open Sans"/>
            </a:endParaRPr>
          </a:p>
          <a:p>
            <a:pPr marL="0" lvl="0" indent="0" algn="l" rtl="0">
              <a:spcBef>
                <a:spcPts val="300"/>
              </a:spcBef>
              <a:spcAft>
                <a:spcPts val="0"/>
              </a:spcAft>
              <a:buClr>
                <a:schemeClr val="dk1"/>
              </a:buClr>
              <a:buSzPts val="1100"/>
              <a:buFont typeface="Arial"/>
              <a:buNone/>
            </a:pPr>
            <a:endParaRPr sz="1800">
              <a:solidFill>
                <a:srgbClr val="254B8F"/>
              </a:solidFill>
              <a:latin typeface="Open Sans"/>
              <a:ea typeface="Open Sans"/>
              <a:cs typeface="Open Sans"/>
              <a:sym typeface="Open Sans"/>
            </a:endParaRPr>
          </a:p>
          <a:p>
            <a:pPr marL="0" lvl="0" indent="0" algn="l" rtl="0">
              <a:spcBef>
                <a:spcPts val="300"/>
              </a:spcBef>
              <a:spcAft>
                <a:spcPts val="0"/>
              </a:spcAft>
              <a:buClr>
                <a:schemeClr val="dk1"/>
              </a:buClr>
              <a:buSzPts val="1100"/>
              <a:buFont typeface="Arial"/>
              <a:buNone/>
            </a:pPr>
            <a:r>
              <a:rPr lang="it" sz="1800" b="1">
                <a:solidFill>
                  <a:srgbClr val="254B8F"/>
                </a:solidFill>
                <a:latin typeface="Open Sans"/>
                <a:ea typeface="Open Sans"/>
                <a:cs typeface="Open Sans"/>
                <a:sym typeface="Open Sans"/>
              </a:rPr>
              <a:t>Paesi europei</a:t>
            </a:r>
            <a:r>
              <a:rPr lang="it" sz="1800">
                <a:solidFill>
                  <a:srgbClr val="254B8F"/>
                </a:solidFill>
                <a:latin typeface="Open Sans"/>
                <a:ea typeface="Open Sans"/>
                <a:cs typeface="Open Sans"/>
                <a:sym typeface="Open Sans"/>
              </a:rPr>
              <a:t>:</a:t>
            </a:r>
            <a:endParaRPr sz="1800">
              <a:solidFill>
                <a:srgbClr val="254B8F"/>
              </a:solidFill>
              <a:latin typeface="Open Sans"/>
              <a:ea typeface="Open Sans"/>
              <a:cs typeface="Open Sans"/>
              <a:sym typeface="Open Sans"/>
            </a:endParaRPr>
          </a:p>
          <a:p>
            <a:pPr marL="457200" lvl="0" indent="-342900" algn="l" rtl="0">
              <a:spcBef>
                <a:spcPts val="300"/>
              </a:spcBef>
              <a:spcAft>
                <a:spcPts val="0"/>
              </a:spcAft>
              <a:buClr>
                <a:srgbClr val="254B8F"/>
              </a:buClr>
              <a:buSzPts val="1800"/>
              <a:buFont typeface="Open Sans"/>
              <a:buChar char="-"/>
            </a:pPr>
            <a:r>
              <a:rPr lang="it" sz="1800">
                <a:solidFill>
                  <a:srgbClr val="254B8F"/>
                </a:solidFill>
                <a:latin typeface="Open Sans"/>
                <a:ea typeface="Open Sans"/>
                <a:cs typeface="Open Sans"/>
                <a:sym typeface="Open Sans"/>
              </a:rPr>
              <a:t>Problema acquisto di </a:t>
            </a:r>
            <a:r>
              <a:rPr lang="it" sz="1800" b="1">
                <a:solidFill>
                  <a:srgbClr val="254B8F"/>
                </a:solidFill>
                <a:latin typeface="Open Sans"/>
                <a:ea typeface="Open Sans"/>
                <a:cs typeface="Open Sans"/>
                <a:sym typeface="Open Sans"/>
              </a:rPr>
              <a:t>collezioni didattiche</a:t>
            </a:r>
            <a:r>
              <a:rPr lang="it" sz="1800">
                <a:solidFill>
                  <a:srgbClr val="254B8F"/>
                </a:solidFill>
                <a:latin typeface="Open Sans"/>
                <a:ea typeface="Open Sans"/>
                <a:cs typeface="Open Sans"/>
                <a:sym typeface="Open Sans"/>
              </a:rPr>
              <a:t>.</a:t>
            </a:r>
            <a:endParaRPr sz="1800">
              <a:solidFill>
                <a:srgbClr val="254B8F"/>
              </a:solidFill>
              <a:latin typeface="Open Sans"/>
              <a:ea typeface="Open Sans"/>
              <a:cs typeface="Open Sans"/>
              <a:sym typeface="Open Sans"/>
            </a:endParaRPr>
          </a:p>
          <a:p>
            <a:pPr marL="457200" lvl="0" indent="-342900" algn="l" rtl="0">
              <a:spcBef>
                <a:spcPts val="0"/>
              </a:spcBef>
              <a:spcAft>
                <a:spcPts val="0"/>
              </a:spcAft>
              <a:buClr>
                <a:srgbClr val="254B8F"/>
              </a:buClr>
              <a:buSzPts val="1800"/>
              <a:buFont typeface="Open Sans"/>
              <a:buChar char="-"/>
            </a:pPr>
            <a:r>
              <a:rPr lang="it" sz="1800" b="1">
                <a:solidFill>
                  <a:srgbClr val="254B8F"/>
                </a:solidFill>
                <a:latin typeface="Open Sans"/>
                <a:ea typeface="Open Sans"/>
                <a:cs typeface="Open Sans"/>
                <a:sym typeface="Open Sans"/>
              </a:rPr>
              <a:t>Licenze restrittive </a:t>
            </a:r>
            <a:r>
              <a:rPr lang="it" sz="1800">
                <a:solidFill>
                  <a:srgbClr val="254B8F"/>
                </a:solidFill>
                <a:latin typeface="Open Sans"/>
                <a:ea typeface="Open Sans"/>
                <a:cs typeface="Open Sans"/>
                <a:sym typeface="Open Sans"/>
              </a:rPr>
              <a:t>da parte degli editori.</a:t>
            </a:r>
            <a:endParaRPr sz="1800">
              <a:solidFill>
                <a:srgbClr val="254B8F"/>
              </a:solidFill>
              <a:latin typeface="Open Sans"/>
              <a:ea typeface="Open Sans"/>
              <a:cs typeface="Open Sans"/>
              <a:sym typeface="Open Sans"/>
            </a:endParaRPr>
          </a:p>
          <a:p>
            <a:pPr marL="457200" lvl="0" indent="-342900" algn="l" rtl="0">
              <a:spcBef>
                <a:spcPts val="0"/>
              </a:spcBef>
              <a:spcAft>
                <a:spcPts val="0"/>
              </a:spcAft>
              <a:buClr>
                <a:srgbClr val="254B8F"/>
              </a:buClr>
              <a:buSzPts val="1800"/>
              <a:buFont typeface="Open Sans"/>
              <a:buChar char="-"/>
            </a:pPr>
            <a:r>
              <a:rPr lang="it" sz="1800">
                <a:solidFill>
                  <a:srgbClr val="254B8F"/>
                </a:solidFill>
                <a:latin typeface="Open Sans"/>
                <a:ea typeface="Open Sans"/>
                <a:cs typeface="Open Sans"/>
                <a:sym typeface="Open Sans"/>
              </a:rPr>
              <a:t>Campagna </a:t>
            </a:r>
            <a:r>
              <a:rPr lang="it" sz="1800" b="1">
                <a:solidFill>
                  <a:srgbClr val="254B8F"/>
                </a:solidFill>
                <a:latin typeface="Open Sans"/>
                <a:ea typeface="Open Sans"/>
                <a:cs typeface="Open Sans"/>
                <a:sym typeface="Open Sans"/>
              </a:rPr>
              <a:t>#ebookSOS</a:t>
            </a:r>
            <a:r>
              <a:rPr lang="it" sz="1800">
                <a:solidFill>
                  <a:srgbClr val="254B8F"/>
                </a:solidFill>
                <a:latin typeface="Open Sans"/>
                <a:ea typeface="Open Sans"/>
                <a:cs typeface="Open Sans"/>
                <a:sym typeface="Open Sans"/>
              </a:rPr>
              <a:t>.</a:t>
            </a:r>
            <a:endParaRPr sz="1800">
              <a:solidFill>
                <a:srgbClr val="254B8F"/>
              </a:solidFill>
              <a:latin typeface="Open Sans"/>
              <a:ea typeface="Open Sans"/>
              <a:cs typeface="Open Sans"/>
              <a:sym typeface="Open Sans"/>
            </a:endParaRPr>
          </a:p>
          <a:p>
            <a:pPr marL="457200" lvl="0" indent="-342900" algn="l" rtl="0">
              <a:spcBef>
                <a:spcPts val="0"/>
              </a:spcBef>
              <a:spcAft>
                <a:spcPts val="0"/>
              </a:spcAft>
              <a:buClr>
                <a:srgbClr val="254B8F"/>
              </a:buClr>
              <a:buSzPts val="1800"/>
              <a:buFont typeface="Open Sans"/>
              <a:buChar char="-"/>
            </a:pPr>
            <a:r>
              <a:rPr lang="it" sz="1800">
                <a:solidFill>
                  <a:srgbClr val="254B8F"/>
                </a:solidFill>
                <a:latin typeface="Open Sans"/>
                <a:ea typeface="Open Sans"/>
                <a:cs typeface="Open Sans"/>
                <a:sym typeface="Open Sans"/>
              </a:rPr>
              <a:t>Insegnanti e studenti meno visibili.</a:t>
            </a:r>
            <a:endParaRPr sz="1800">
              <a:solidFill>
                <a:srgbClr val="254B8F"/>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B033"/>
        </a:solidFill>
        <a:effectLst/>
      </p:bgPr>
    </p:bg>
    <p:spTree>
      <p:nvGrpSpPr>
        <p:cNvPr id="1" name="Shape 314"/>
        <p:cNvGrpSpPr/>
        <p:nvPr/>
      </p:nvGrpSpPr>
      <p:grpSpPr>
        <a:xfrm>
          <a:off x="0" y="0"/>
          <a:ext cx="0" cy="0"/>
          <a:chOff x="0" y="0"/>
          <a:chExt cx="0" cy="0"/>
        </a:xfrm>
      </p:grpSpPr>
      <p:pic>
        <p:nvPicPr>
          <p:cNvPr id="315" name="Google Shape;315;p58"/>
          <p:cNvPicPr preferRelativeResize="0"/>
          <p:nvPr/>
        </p:nvPicPr>
        <p:blipFill rotWithShape="1">
          <a:blip r:embed="rId3">
            <a:alphaModFix/>
          </a:blip>
          <a:srcRect r="9942"/>
          <a:stretch/>
        </p:blipFill>
        <p:spPr>
          <a:xfrm>
            <a:off x="129475" y="128325"/>
            <a:ext cx="8840475" cy="5427450"/>
          </a:xfrm>
          <a:prstGeom prst="rect">
            <a:avLst/>
          </a:prstGeom>
          <a:noFill/>
          <a:ln>
            <a:noFill/>
          </a:ln>
        </p:spPr>
      </p:pic>
      <p:pic>
        <p:nvPicPr>
          <p:cNvPr id="316" name="Google Shape;316;p58"/>
          <p:cNvPicPr preferRelativeResize="0"/>
          <p:nvPr/>
        </p:nvPicPr>
        <p:blipFill rotWithShape="1">
          <a:blip r:embed="rId4">
            <a:alphaModFix/>
          </a:blip>
          <a:srcRect/>
          <a:stretch/>
        </p:blipFill>
        <p:spPr>
          <a:xfrm>
            <a:off x="475738" y="306164"/>
            <a:ext cx="2855025" cy="819775"/>
          </a:xfrm>
          <a:prstGeom prst="rect">
            <a:avLst/>
          </a:prstGeom>
          <a:noFill/>
          <a:ln>
            <a:noFill/>
          </a:ln>
        </p:spPr>
      </p:pic>
      <p:sp>
        <p:nvSpPr>
          <p:cNvPr id="317" name="Google Shape;317;p58"/>
          <p:cNvSpPr txBox="1"/>
          <p:nvPr/>
        </p:nvSpPr>
        <p:spPr>
          <a:xfrm>
            <a:off x="475750" y="2623031"/>
            <a:ext cx="1644900" cy="2706000"/>
          </a:xfrm>
          <a:prstGeom prst="rect">
            <a:avLst/>
          </a:prstGeom>
          <a:noFill/>
          <a:ln>
            <a:noFill/>
          </a:ln>
        </p:spPr>
        <p:txBody>
          <a:bodyPr spcFirstLastPara="1" wrap="square" lIns="91425" tIns="91425" rIns="91425" bIns="91425" anchor="t" anchorCtr="0">
            <a:spAutoFit/>
          </a:bodyPr>
          <a:lstStyle/>
          <a:p>
            <a:pPr marL="0" marR="0" lvl="0" indent="0" algn="l" rtl="0">
              <a:lnSpc>
                <a:spcPct val="130000"/>
              </a:lnSpc>
              <a:spcBef>
                <a:spcPts val="0"/>
              </a:spcBef>
              <a:spcAft>
                <a:spcPts val="0"/>
              </a:spcAft>
              <a:buClr>
                <a:srgbClr val="000000"/>
              </a:buClr>
              <a:buSzPts val="4500"/>
              <a:buFont typeface="Arial"/>
              <a:buNone/>
            </a:pPr>
            <a:r>
              <a:rPr lang="it" sz="4500" b="1" i="0" u="none" strike="noStrike" cap="none">
                <a:solidFill>
                  <a:srgbClr val="014A94"/>
                </a:solidFill>
                <a:highlight>
                  <a:srgbClr val="E3F5FA"/>
                </a:highlight>
                <a:latin typeface="Open Sans"/>
                <a:ea typeface="Open Sans"/>
                <a:cs typeface="Open Sans"/>
                <a:sym typeface="Open Sans"/>
              </a:rPr>
              <a:t>130</a:t>
            </a:r>
            <a:endParaRPr sz="4500" b="1" i="0" u="none" strike="noStrike" cap="none">
              <a:solidFill>
                <a:srgbClr val="014A94"/>
              </a:solidFill>
              <a:highlight>
                <a:srgbClr val="E3F5FA"/>
              </a:highlight>
              <a:latin typeface="Open Sans"/>
              <a:ea typeface="Open Sans"/>
              <a:cs typeface="Open Sans"/>
              <a:sym typeface="Open Sans"/>
            </a:endParaRPr>
          </a:p>
          <a:p>
            <a:pPr marL="0" marR="0" lvl="0" indent="0" algn="l" rtl="0">
              <a:lnSpc>
                <a:spcPct val="160000"/>
              </a:lnSpc>
              <a:spcBef>
                <a:spcPts val="0"/>
              </a:spcBef>
              <a:spcAft>
                <a:spcPts val="0"/>
              </a:spcAft>
              <a:buClr>
                <a:srgbClr val="000000"/>
              </a:buClr>
              <a:buSzPts val="1800"/>
              <a:buFont typeface="Arial"/>
              <a:buNone/>
            </a:pPr>
            <a:r>
              <a:rPr lang="it" sz="1800" b="1" i="0" u="none" strike="noStrike" cap="none">
                <a:solidFill>
                  <a:srgbClr val="1D1D1B"/>
                </a:solidFill>
                <a:highlight>
                  <a:srgbClr val="E3F5FA"/>
                </a:highlight>
                <a:latin typeface="Open Sans"/>
                <a:ea typeface="Open Sans"/>
                <a:cs typeface="Open Sans"/>
                <a:sym typeface="Open Sans"/>
              </a:rPr>
              <a:t>Memb</a:t>
            </a:r>
            <a:r>
              <a:rPr lang="it" sz="1800" b="1">
                <a:solidFill>
                  <a:srgbClr val="1D1D1B"/>
                </a:solidFill>
                <a:highlight>
                  <a:srgbClr val="E3F5FA"/>
                </a:highlight>
                <a:latin typeface="Open Sans"/>
                <a:ea typeface="Open Sans"/>
                <a:cs typeface="Open Sans"/>
                <a:sym typeface="Open Sans"/>
              </a:rPr>
              <a:t>ri</a:t>
            </a:r>
            <a:endParaRPr sz="1800" b="1" i="0" u="none" strike="noStrike" cap="none">
              <a:solidFill>
                <a:srgbClr val="1D1D1B"/>
              </a:solidFill>
              <a:highlight>
                <a:srgbClr val="E3F5FA"/>
              </a:highlight>
              <a:latin typeface="Open Sans"/>
              <a:ea typeface="Open Sans"/>
              <a:cs typeface="Open Sans"/>
              <a:sym typeface="Open Sans"/>
            </a:endParaRPr>
          </a:p>
          <a:p>
            <a:pPr marL="0" marR="0" lvl="0" indent="0" algn="l" rtl="0">
              <a:lnSpc>
                <a:spcPct val="130000"/>
              </a:lnSpc>
              <a:spcBef>
                <a:spcPts val="0"/>
              </a:spcBef>
              <a:spcAft>
                <a:spcPts val="0"/>
              </a:spcAft>
              <a:buClr>
                <a:srgbClr val="000000"/>
              </a:buClr>
              <a:buSzPts val="4500"/>
              <a:buFont typeface="Arial"/>
              <a:buNone/>
            </a:pPr>
            <a:r>
              <a:rPr lang="it" sz="4500" b="1" i="0" u="none" strike="noStrike" cap="none">
                <a:solidFill>
                  <a:srgbClr val="014A94"/>
                </a:solidFill>
                <a:highlight>
                  <a:srgbClr val="E3F5FA"/>
                </a:highlight>
                <a:latin typeface="Open Sans"/>
                <a:ea typeface="Open Sans"/>
                <a:cs typeface="Open Sans"/>
                <a:sym typeface="Open Sans"/>
              </a:rPr>
              <a:t>31</a:t>
            </a:r>
            <a:endParaRPr sz="4500" b="1" i="0" u="none" strike="noStrike" cap="none">
              <a:solidFill>
                <a:srgbClr val="014A94"/>
              </a:solidFill>
              <a:highlight>
                <a:srgbClr val="E3F5FA"/>
              </a:highlight>
              <a:latin typeface="Open Sans"/>
              <a:ea typeface="Open Sans"/>
              <a:cs typeface="Open Sans"/>
              <a:sym typeface="Open Sans"/>
            </a:endParaRPr>
          </a:p>
          <a:p>
            <a:pPr marL="0" marR="0" lvl="0" indent="0" algn="l" rtl="0">
              <a:lnSpc>
                <a:spcPct val="160000"/>
              </a:lnSpc>
              <a:spcBef>
                <a:spcPts val="0"/>
              </a:spcBef>
              <a:spcAft>
                <a:spcPts val="0"/>
              </a:spcAft>
              <a:buClr>
                <a:srgbClr val="000000"/>
              </a:buClr>
              <a:buSzPts val="1800"/>
              <a:buFont typeface="Arial"/>
              <a:buNone/>
            </a:pPr>
            <a:r>
              <a:rPr lang="it" sz="1800" b="1">
                <a:solidFill>
                  <a:srgbClr val="1D1D1B"/>
                </a:solidFill>
                <a:highlight>
                  <a:srgbClr val="E3F5FA"/>
                </a:highlight>
                <a:latin typeface="Open Sans"/>
                <a:ea typeface="Open Sans"/>
                <a:cs typeface="Open Sans"/>
                <a:sym typeface="Open Sans"/>
              </a:rPr>
              <a:t>Paesi</a:t>
            </a:r>
            <a:endParaRPr sz="1200" b="1" i="0" u="none" strike="noStrike" cap="none">
              <a:solidFill>
                <a:srgbClr val="1D1D1B"/>
              </a:solidFill>
              <a:highlight>
                <a:srgbClr val="E3F5FA"/>
              </a:highlight>
              <a:latin typeface="Open Sans"/>
              <a:ea typeface="Open Sans"/>
              <a:cs typeface="Open Sans"/>
              <a:sym typeface="Open Sans"/>
            </a:endParaRPr>
          </a:p>
        </p:txBody>
      </p:sp>
      <p:sp>
        <p:nvSpPr>
          <p:cNvPr id="318" name="Google Shape;318;p58"/>
          <p:cNvSpPr txBox="1"/>
          <p:nvPr/>
        </p:nvSpPr>
        <p:spPr>
          <a:xfrm>
            <a:off x="3404586" y="5223689"/>
            <a:ext cx="41535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it" sz="1200" b="0" i="0" u="sng" strike="noStrike" cap="none">
                <a:solidFill>
                  <a:schemeClr val="hlink"/>
                </a:solidFill>
                <a:latin typeface="Arial"/>
                <a:ea typeface="Arial"/>
                <a:cs typeface="Arial"/>
                <a:sym typeface="Arial"/>
                <a:hlinkClick r:id="rId5"/>
              </a:rPr>
              <a:t>https://sparceurope.org/what-we-do/open-education/enoel/</a:t>
            </a:r>
            <a:r>
              <a:rPr lang="it" sz="1200" b="0" i="0" u="none" strike="noStrike" cap="none">
                <a:solidFill>
                  <a:srgbClr val="000000"/>
                </a:solidFill>
                <a:latin typeface="Arial"/>
                <a:ea typeface="Arial"/>
                <a:cs typeface="Arial"/>
                <a:sym typeface="Arial"/>
              </a:rPr>
              <a:t> </a:t>
            </a:r>
            <a:endParaRPr sz="1200" b="0" i="0" u="none" strike="noStrike" cap="none">
              <a:solidFill>
                <a:srgbClr val="000000"/>
              </a:solidFill>
              <a:latin typeface="Arial"/>
              <a:ea typeface="Arial"/>
              <a:cs typeface="Arial"/>
              <a:sym typeface="Arial"/>
            </a:endParaRPr>
          </a:p>
        </p:txBody>
      </p:sp>
      <p:pic>
        <p:nvPicPr>
          <p:cNvPr id="319" name="Google Shape;319;p58"/>
          <p:cNvPicPr preferRelativeResize="0"/>
          <p:nvPr/>
        </p:nvPicPr>
        <p:blipFill rotWithShape="1">
          <a:blip r:embed="rId6">
            <a:alphaModFix/>
          </a:blip>
          <a:srcRect/>
          <a:stretch/>
        </p:blipFill>
        <p:spPr>
          <a:xfrm>
            <a:off x="7596406" y="4141474"/>
            <a:ext cx="1200960" cy="1185773"/>
          </a:xfrm>
          <a:prstGeom prst="rect">
            <a:avLst/>
          </a:prstGeom>
          <a:noFill/>
          <a:ln>
            <a:noFill/>
          </a:ln>
        </p:spPr>
      </p:pic>
      <p:pic>
        <p:nvPicPr>
          <p:cNvPr id="320" name="Google Shape;320;p58" descr="Logo of SPARC Europe"/>
          <p:cNvPicPr preferRelativeResize="0"/>
          <p:nvPr/>
        </p:nvPicPr>
        <p:blipFill rotWithShape="1">
          <a:blip r:embed="rId7">
            <a:alphaModFix/>
          </a:blip>
          <a:srcRect/>
          <a:stretch/>
        </p:blipFill>
        <p:spPr>
          <a:xfrm>
            <a:off x="475754" y="1252182"/>
            <a:ext cx="1908057" cy="8197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480"/>
        <p:cNvGrpSpPr/>
        <p:nvPr/>
      </p:nvGrpSpPr>
      <p:grpSpPr>
        <a:xfrm>
          <a:off x="0" y="0"/>
          <a:ext cx="0" cy="0"/>
          <a:chOff x="0" y="0"/>
          <a:chExt cx="0" cy="0"/>
        </a:xfrm>
      </p:grpSpPr>
      <p:sp>
        <p:nvSpPr>
          <p:cNvPr id="481" name="Google Shape;481;p76"/>
          <p:cNvSpPr txBox="1">
            <a:spLocks noGrp="1"/>
          </p:cNvSpPr>
          <p:nvPr>
            <p:ph type="title"/>
          </p:nvPr>
        </p:nvSpPr>
        <p:spPr>
          <a:xfrm>
            <a:off x="149225" y="255821"/>
            <a:ext cx="8937600" cy="636300"/>
          </a:xfrm>
          <a:prstGeom prst="rect">
            <a:avLst/>
          </a:prstGeom>
        </p:spPr>
        <p:txBody>
          <a:bodyPr spcFirstLastPara="1" wrap="square" lIns="45725" tIns="22850" rIns="45725" bIns="22850" anchor="ctr" anchorCtr="0">
            <a:noAutofit/>
          </a:bodyPr>
          <a:lstStyle/>
          <a:p>
            <a:pPr marL="0" lvl="0" indent="0" algn="l" rtl="0">
              <a:spcBef>
                <a:spcPts val="0"/>
              </a:spcBef>
              <a:spcAft>
                <a:spcPts val="0"/>
              </a:spcAft>
              <a:buClr>
                <a:schemeClr val="dk1"/>
              </a:buClr>
              <a:buSzPts val="990"/>
              <a:buFont typeface="Arial"/>
              <a:buNone/>
            </a:pPr>
            <a:r>
              <a:rPr lang="it" sz="2260">
                <a:solidFill>
                  <a:schemeClr val="dk2"/>
                </a:solidFill>
                <a:latin typeface="Open Sans"/>
                <a:ea typeface="Open Sans"/>
                <a:cs typeface="Open Sans"/>
                <a:sym typeface="Open Sans"/>
              </a:rPr>
              <a:t>Quali problemi riscontriamo nella </a:t>
            </a:r>
            <a:r>
              <a:rPr lang="it" sz="2260" b="1">
                <a:solidFill>
                  <a:schemeClr val="dk2"/>
                </a:solidFill>
                <a:latin typeface="Open Sans"/>
                <a:ea typeface="Open Sans"/>
                <a:cs typeface="Open Sans"/>
                <a:sym typeface="Open Sans"/>
              </a:rPr>
              <a:t>letteratura per la didattica</a:t>
            </a:r>
            <a:r>
              <a:rPr lang="it" sz="2260">
                <a:solidFill>
                  <a:schemeClr val="dk2"/>
                </a:solidFill>
                <a:latin typeface="Open Sans"/>
                <a:ea typeface="Open Sans"/>
                <a:cs typeface="Open Sans"/>
                <a:sym typeface="Open Sans"/>
              </a:rPr>
              <a:t>?</a:t>
            </a:r>
            <a:endParaRPr sz="3124">
              <a:solidFill>
                <a:srgbClr val="034A92"/>
              </a:solidFill>
              <a:latin typeface="Open Sans"/>
              <a:ea typeface="Open Sans"/>
              <a:cs typeface="Open Sans"/>
              <a:sym typeface="Open Sans"/>
            </a:endParaRPr>
          </a:p>
        </p:txBody>
      </p:sp>
      <p:sp>
        <p:nvSpPr>
          <p:cNvPr id="482" name="Google Shape;482;p76"/>
          <p:cNvSpPr txBox="1"/>
          <p:nvPr/>
        </p:nvSpPr>
        <p:spPr>
          <a:xfrm>
            <a:off x="381575" y="1154348"/>
            <a:ext cx="7755300" cy="2850300"/>
          </a:xfrm>
          <a:prstGeom prst="rect">
            <a:avLst/>
          </a:prstGeom>
          <a:noFill/>
          <a:ln>
            <a:noFill/>
          </a:ln>
        </p:spPr>
        <p:txBody>
          <a:bodyPr spcFirstLastPara="1" wrap="square" lIns="91425" tIns="45700" rIns="91425" bIns="45700" anchor="t" anchorCtr="0">
            <a:normAutofit/>
          </a:bodyPr>
          <a:lstStyle/>
          <a:p>
            <a:pPr marL="228600" lvl="0" indent="-266700" algn="l" rtl="0">
              <a:spcBef>
                <a:spcPts val="1000"/>
              </a:spcBef>
              <a:spcAft>
                <a:spcPts val="0"/>
              </a:spcAft>
              <a:buClr>
                <a:schemeClr val="dk2"/>
              </a:buClr>
              <a:buSzPts val="2400"/>
              <a:buFont typeface="Open Sans"/>
              <a:buChar char="•"/>
            </a:pPr>
            <a:r>
              <a:rPr lang="it" sz="2400">
                <a:solidFill>
                  <a:schemeClr val="dk2"/>
                </a:solidFill>
                <a:latin typeface="Open Sans"/>
                <a:ea typeface="Open Sans"/>
                <a:cs typeface="Open Sans"/>
                <a:sym typeface="Open Sans"/>
              </a:rPr>
              <a:t>Consegna limitata e ritardata dei libri di testo</a:t>
            </a:r>
            <a:endParaRPr sz="2400">
              <a:solidFill>
                <a:schemeClr val="dk2"/>
              </a:solidFill>
              <a:latin typeface="Open Sans"/>
              <a:ea typeface="Open Sans"/>
              <a:cs typeface="Open Sans"/>
              <a:sym typeface="Open Sans"/>
            </a:endParaRPr>
          </a:p>
          <a:p>
            <a:pPr marL="228600" lvl="0" indent="-266700" algn="l" rtl="0">
              <a:spcBef>
                <a:spcPts val="1000"/>
              </a:spcBef>
              <a:spcAft>
                <a:spcPts val="0"/>
              </a:spcAft>
              <a:buClr>
                <a:schemeClr val="dk2"/>
              </a:buClr>
              <a:buSzPts val="2400"/>
              <a:buFont typeface="Open Sans"/>
              <a:buChar char="•"/>
            </a:pPr>
            <a:r>
              <a:rPr lang="it" sz="2400">
                <a:solidFill>
                  <a:schemeClr val="dk2"/>
                </a:solidFill>
                <a:latin typeface="Open Sans"/>
                <a:ea typeface="Open Sans"/>
                <a:cs typeface="Open Sans"/>
                <a:sym typeface="Open Sans"/>
              </a:rPr>
              <a:t>Possibilità di interazione limitate sia all'interno che all'esterno della classe</a:t>
            </a:r>
            <a:endParaRPr sz="2400">
              <a:solidFill>
                <a:schemeClr val="dk2"/>
              </a:solidFill>
              <a:latin typeface="Open Sans"/>
              <a:ea typeface="Open Sans"/>
              <a:cs typeface="Open Sans"/>
              <a:sym typeface="Open Sans"/>
            </a:endParaRPr>
          </a:p>
          <a:p>
            <a:pPr marL="228600" lvl="0" indent="-266700" algn="l" rtl="0">
              <a:spcBef>
                <a:spcPts val="1000"/>
              </a:spcBef>
              <a:spcAft>
                <a:spcPts val="0"/>
              </a:spcAft>
              <a:buClr>
                <a:schemeClr val="dk2"/>
              </a:buClr>
              <a:buSzPts val="2400"/>
              <a:buFont typeface="Open Sans"/>
              <a:buChar char="•"/>
            </a:pPr>
            <a:r>
              <a:rPr lang="it" sz="2400">
                <a:solidFill>
                  <a:schemeClr val="dk2"/>
                </a:solidFill>
                <a:latin typeface="Open Sans"/>
                <a:ea typeface="Open Sans"/>
                <a:cs typeface="Open Sans"/>
                <a:sym typeface="Open Sans"/>
              </a:rPr>
              <a:t>Difficoltà di coordinamento/allineamento con il programma di studio</a:t>
            </a:r>
            <a:endParaRPr sz="2400">
              <a:solidFill>
                <a:schemeClr val="dk2"/>
              </a:solidFill>
              <a:latin typeface="Open Sans"/>
              <a:ea typeface="Open Sans"/>
              <a:cs typeface="Open Sans"/>
              <a:sym typeface="Open Sans"/>
            </a:endParaRPr>
          </a:p>
          <a:p>
            <a:pPr marL="228600" lvl="0" indent="-266700" algn="l" rtl="0">
              <a:spcBef>
                <a:spcPts val="1000"/>
              </a:spcBef>
              <a:spcAft>
                <a:spcPts val="0"/>
              </a:spcAft>
              <a:buClr>
                <a:schemeClr val="dk2"/>
              </a:buClr>
              <a:buSzPts val="2400"/>
              <a:buFont typeface="Open Sans"/>
              <a:buChar char="•"/>
            </a:pPr>
            <a:r>
              <a:rPr lang="it" sz="2400">
                <a:solidFill>
                  <a:schemeClr val="dk2"/>
                </a:solidFill>
                <a:latin typeface="Open Sans"/>
                <a:ea typeface="Open Sans"/>
                <a:cs typeface="Open Sans"/>
                <a:sym typeface="Open Sans"/>
              </a:rPr>
              <a:t>(Accordi inadeguati tra autori ed editori)</a:t>
            </a:r>
            <a:endParaRPr sz="2400">
              <a:solidFill>
                <a:schemeClr val="dk2"/>
              </a:solidFill>
              <a:latin typeface="Open Sans"/>
              <a:ea typeface="Open Sans"/>
              <a:cs typeface="Open Sans"/>
              <a:sym typeface="Open Sans"/>
            </a:endParaRPr>
          </a:p>
        </p:txBody>
      </p:sp>
      <p:sp>
        <p:nvSpPr>
          <p:cNvPr id="483" name="Google Shape;483;p76"/>
          <p:cNvSpPr/>
          <p:nvPr/>
        </p:nvSpPr>
        <p:spPr>
          <a:xfrm>
            <a:off x="250025" y="4596600"/>
            <a:ext cx="8836800" cy="729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it" sz="1000" b="1">
                <a:solidFill>
                  <a:schemeClr val="dk2"/>
                </a:solidFill>
                <a:latin typeface="Open Sans"/>
                <a:ea typeface="Open Sans"/>
                <a:cs typeface="Open Sans"/>
                <a:sym typeface="Open Sans"/>
              </a:rPr>
              <a:t>Analysis of an Open Textbook Adoption in an American History Course: Impact on Student Academic Outcomes and Behaviors</a:t>
            </a:r>
            <a:endParaRPr sz="1000" b="1">
              <a:solidFill>
                <a:schemeClr val="dk2"/>
              </a:solidFill>
              <a:latin typeface="Open Sans"/>
              <a:ea typeface="Open Sans"/>
              <a:cs typeface="Open Sans"/>
              <a:sym typeface="Open Sans"/>
            </a:endParaRPr>
          </a:p>
          <a:p>
            <a:pPr marL="0" marR="0" lvl="0" indent="0" algn="l" rtl="0">
              <a:spcBef>
                <a:spcPts val="0"/>
              </a:spcBef>
              <a:spcAft>
                <a:spcPts val="0"/>
              </a:spcAft>
              <a:buNone/>
            </a:pPr>
            <a:r>
              <a:rPr lang="it" sz="1000">
                <a:solidFill>
                  <a:schemeClr val="dk2"/>
                </a:solidFill>
                <a:latin typeface="Open Sans"/>
                <a:ea typeface="Open Sans"/>
                <a:cs typeface="Open Sans"/>
                <a:sym typeface="Open Sans"/>
              </a:rPr>
              <a:t>Penny Beile, Aimee deNoyelles, and John Raible, </a:t>
            </a:r>
            <a:r>
              <a:rPr lang="it" sz="1000" i="1">
                <a:solidFill>
                  <a:schemeClr val="dk2"/>
                </a:solidFill>
                <a:latin typeface="Open Sans"/>
                <a:ea typeface="Open Sans"/>
                <a:cs typeface="Open Sans"/>
                <a:sym typeface="Open Sans"/>
              </a:rPr>
              <a:t>College &amp; Research Libraries</a:t>
            </a:r>
            <a:r>
              <a:rPr lang="it" sz="1000">
                <a:solidFill>
                  <a:schemeClr val="dk2"/>
                </a:solidFill>
                <a:latin typeface="Open Sans"/>
                <a:ea typeface="Open Sans"/>
                <a:cs typeface="Open Sans"/>
                <a:sym typeface="Open Sans"/>
              </a:rPr>
              <a:t> (</a:t>
            </a:r>
            <a:r>
              <a:rPr lang="it" sz="1000" i="1">
                <a:solidFill>
                  <a:schemeClr val="dk2"/>
                </a:solidFill>
                <a:latin typeface="Open Sans"/>
                <a:ea typeface="Open Sans"/>
                <a:cs typeface="Open Sans"/>
                <a:sym typeface="Open Sans"/>
              </a:rPr>
              <a:t>C&amp;RL</a:t>
            </a:r>
            <a:r>
              <a:rPr lang="it" sz="1000">
                <a:solidFill>
                  <a:schemeClr val="dk2"/>
                </a:solidFill>
                <a:latin typeface="Open Sans"/>
                <a:ea typeface="Open Sans"/>
                <a:cs typeface="Open Sans"/>
                <a:sym typeface="Open Sans"/>
              </a:rPr>
              <a:t>), Volume 81, no.4 (2020)</a:t>
            </a:r>
            <a:endParaRPr sz="1200">
              <a:solidFill>
                <a:schemeClr val="dk2"/>
              </a:solidFill>
              <a:latin typeface="Open Sans"/>
              <a:ea typeface="Open Sans"/>
              <a:cs typeface="Open Sans"/>
              <a:sym typeface="Open Sans"/>
            </a:endParaRPr>
          </a:p>
          <a:p>
            <a:pPr marL="0" marR="0" lvl="0" indent="0" algn="l" rtl="0">
              <a:spcBef>
                <a:spcPts val="0"/>
              </a:spcBef>
              <a:spcAft>
                <a:spcPts val="0"/>
              </a:spcAft>
              <a:buNone/>
            </a:pPr>
            <a:r>
              <a:rPr lang="it" sz="1000">
                <a:solidFill>
                  <a:schemeClr val="dk2"/>
                </a:solidFill>
                <a:latin typeface="Open Sans"/>
                <a:ea typeface="Open Sans"/>
                <a:cs typeface="Open Sans"/>
                <a:sym typeface="Open Sans"/>
              </a:rPr>
              <a:t>Source  </a:t>
            </a:r>
            <a:r>
              <a:rPr lang="it" sz="1000" u="sng">
                <a:solidFill>
                  <a:schemeClr val="dk2"/>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https://crl.acrl.org/index.php/crl/article/view/24437/32279</a:t>
            </a:r>
            <a:endParaRPr sz="1000">
              <a:solidFill>
                <a:schemeClr val="dk2"/>
              </a:solidFill>
              <a:latin typeface="Open Sans"/>
              <a:ea typeface="Open Sans"/>
              <a:cs typeface="Open Sans"/>
              <a:sym typeface="Open Sans"/>
            </a:endParaRPr>
          </a:p>
          <a:p>
            <a:pPr marL="0" marR="0" lvl="0" indent="0" algn="l" rtl="0">
              <a:spcBef>
                <a:spcPts val="600"/>
              </a:spcBef>
              <a:spcAft>
                <a:spcPts val="0"/>
              </a:spcAft>
              <a:buNone/>
            </a:pPr>
            <a:endParaRPr sz="1000">
              <a:solidFill>
                <a:schemeClr val="dk2"/>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87"/>
        <p:cNvGrpSpPr/>
        <p:nvPr/>
      </p:nvGrpSpPr>
      <p:grpSpPr>
        <a:xfrm>
          <a:off x="0" y="0"/>
          <a:ext cx="0" cy="0"/>
          <a:chOff x="0" y="0"/>
          <a:chExt cx="0" cy="0"/>
        </a:xfrm>
      </p:grpSpPr>
      <p:sp>
        <p:nvSpPr>
          <p:cNvPr id="488" name="Google Shape;488;p77"/>
          <p:cNvSpPr txBox="1">
            <a:spLocks noGrp="1"/>
          </p:cNvSpPr>
          <p:nvPr>
            <p:ph type="title"/>
          </p:nvPr>
        </p:nvSpPr>
        <p:spPr>
          <a:xfrm>
            <a:off x="221764" y="121900"/>
            <a:ext cx="8472900" cy="636300"/>
          </a:xfrm>
          <a:prstGeom prst="rect">
            <a:avLst/>
          </a:prstGeom>
        </p:spPr>
        <p:txBody>
          <a:bodyPr spcFirstLastPara="1" wrap="square" lIns="45725" tIns="22850" rIns="45725" bIns="22850" anchor="ctr" anchorCtr="0">
            <a:noAutofit/>
          </a:bodyPr>
          <a:lstStyle/>
          <a:p>
            <a:pPr marL="0" lvl="0" indent="0" algn="l" rtl="0">
              <a:lnSpc>
                <a:spcPct val="90000"/>
              </a:lnSpc>
              <a:spcBef>
                <a:spcPts val="0"/>
              </a:spcBef>
              <a:spcAft>
                <a:spcPts val="0"/>
              </a:spcAft>
              <a:buNone/>
            </a:pPr>
            <a:r>
              <a:rPr lang="it" sz="2500">
                <a:solidFill>
                  <a:schemeClr val="dk2"/>
                </a:solidFill>
                <a:latin typeface="Open Sans"/>
                <a:ea typeface="Open Sans"/>
                <a:cs typeface="Open Sans"/>
                <a:sym typeface="Open Sans"/>
              </a:rPr>
              <a:t>Quali </a:t>
            </a:r>
            <a:r>
              <a:rPr lang="it" sz="2500" b="1">
                <a:solidFill>
                  <a:schemeClr val="dk2"/>
                </a:solidFill>
                <a:latin typeface="Open Sans"/>
                <a:ea typeface="Open Sans"/>
                <a:cs typeface="Open Sans"/>
                <a:sym typeface="Open Sans"/>
              </a:rPr>
              <a:t>opportunità </a:t>
            </a:r>
            <a:r>
              <a:rPr lang="it" sz="2500">
                <a:solidFill>
                  <a:schemeClr val="dk2"/>
                </a:solidFill>
                <a:latin typeface="Open Sans"/>
                <a:ea typeface="Open Sans"/>
                <a:cs typeface="Open Sans"/>
                <a:sym typeface="Open Sans"/>
              </a:rPr>
              <a:t>offre un </a:t>
            </a:r>
            <a:r>
              <a:rPr lang="it" sz="2500" b="1">
                <a:solidFill>
                  <a:schemeClr val="accent6"/>
                </a:solidFill>
                <a:latin typeface="Open Sans"/>
                <a:ea typeface="Open Sans"/>
                <a:cs typeface="Open Sans"/>
                <a:sym typeface="Open Sans"/>
              </a:rPr>
              <a:t>open </a:t>
            </a:r>
            <a:r>
              <a:rPr lang="it" sz="2500" b="1">
                <a:solidFill>
                  <a:srgbClr val="034A92"/>
                </a:solidFill>
                <a:latin typeface="Open Sans"/>
                <a:ea typeface="Open Sans"/>
                <a:cs typeface="Open Sans"/>
                <a:sym typeface="Open Sans"/>
              </a:rPr>
              <a:t>textbook</a:t>
            </a:r>
            <a:r>
              <a:rPr lang="it" sz="2500">
                <a:solidFill>
                  <a:schemeClr val="dk2"/>
                </a:solidFill>
                <a:latin typeface="Open Sans"/>
                <a:ea typeface="Open Sans"/>
                <a:cs typeface="Open Sans"/>
                <a:sym typeface="Open Sans"/>
              </a:rPr>
              <a:t>?</a:t>
            </a:r>
            <a:endParaRPr sz="3259" b="1">
              <a:solidFill>
                <a:schemeClr val="accent6"/>
              </a:solidFill>
              <a:latin typeface="Open Sans"/>
              <a:ea typeface="Open Sans"/>
              <a:cs typeface="Open Sans"/>
              <a:sym typeface="Open Sans"/>
            </a:endParaRPr>
          </a:p>
        </p:txBody>
      </p:sp>
      <p:sp>
        <p:nvSpPr>
          <p:cNvPr id="489" name="Google Shape;489;p77"/>
          <p:cNvSpPr txBox="1"/>
          <p:nvPr/>
        </p:nvSpPr>
        <p:spPr>
          <a:xfrm>
            <a:off x="359475" y="868838"/>
            <a:ext cx="8317800" cy="4446900"/>
          </a:xfrm>
          <a:prstGeom prst="rect">
            <a:avLst/>
          </a:prstGeom>
          <a:noFill/>
          <a:ln>
            <a:noFill/>
          </a:ln>
        </p:spPr>
        <p:txBody>
          <a:bodyPr spcFirstLastPara="1" wrap="square" lIns="91425" tIns="45700" rIns="91425" bIns="45700" anchor="t" anchorCtr="0">
            <a:noAutofit/>
          </a:bodyPr>
          <a:lstStyle/>
          <a:p>
            <a:pPr marL="228600" lvl="0" indent="-254000" algn="l" rtl="0">
              <a:spcBef>
                <a:spcPts val="1000"/>
              </a:spcBef>
              <a:spcAft>
                <a:spcPts val="0"/>
              </a:spcAft>
              <a:buClr>
                <a:schemeClr val="dk2"/>
              </a:buClr>
              <a:buSzPts val="2200"/>
              <a:buFont typeface="Open Sans"/>
              <a:buChar char="•"/>
            </a:pPr>
            <a:r>
              <a:rPr lang="it" sz="2200">
                <a:solidFill>
                  <a:schemeClr val="dk2"/>
                </a:solidFill>
                <a:latin typeface="Open Sans"/>
                <a:ea typeface="Open Sans"/>
                <a:cs typeface="Open Sans"/>
                <a:sym typeface="Open Sans"/>
              </a:rPr>
              <a:t>Gli insegnanti pubblicano i propri materiali didattici (riconoscimento e valorizzazione)</a:t>
            </a:r>
            <a:endParaRPr sz="2200">
              <a:solidFill>
                <a:schemeClr val="dk2"/>
              </a:solidFill>
              <a:latin typeface="Open Sans"/>
              <a:ea typeface="Open Sans"/>
              <a:cs typeface="Open Sans"/>
              <a:sym typeface="Open Sans"/>
            </a:endParaRPr>
          </a:p>
          <a:p>
            <a:pPr marL="228600" lvl="0" indent="-254000" algn="l" rtl="0">
              <a:spcBef>
                <a:spcPts val="1000"/>
              </a:spcBef>
              <a:spcAft>
                <a:spcPts val="0"/>
              </a:spcAft>
              <a:buClr>
                <a:schemeClr val="dk2"/>
              </a:buClr>
              <a:buSzPts val="2200"/>
              <a:buFont typeface="Open Sans"/>
              <a:buChar char="•"/>
            </a:pPr>
            <a:r>
              <a:rPr lang="it" sz="2200">
                <a:solidFill>
                  <a:schemeClr val="dk2"/>
                </a:solidFill>
                <a:latin typeface="Open Sans"/>
                <a:ea typeface="Open Sans"/>
                <a:cs typeface="Open Sans"/>
                <a:sym typeface="Open Sans"/>
              </a:rPr>
              <a:t>I materiali didattici possono essere adattati ad hoc alla progettazione delle lezioni e agli obiettivi di apprendimento</a:t>
            </a:r>
            <a:endParaRPr sz="2200">
              <a:solidFill>
                <a:schemeClr val="dk2"/>
              </a:solidFill>
              <a:latin typeface="Open Sans"/>
              <a:ea typeface="Open Sans"/>
              <a:cs typeface="Open Sans"/>
              <a:sym typeface="Open Sans"/>
            </a:endParaRPr>
          </a:p>
          <a:p>
            <a:pPr marL="228600" lvl="0" indent="-254000" algn="l" rtl="0">
              <a:spcBef>
                <a:spcPts val="1000"/>
              </a:spcBef>
              <a:spcAft>
                <a:spcPts val="0"/>
              </a:spcAft>
              <a:buClr>
                <a:schemeClr val="dk2"/>
              </a:buClr>
              <a:buSzPts val="2200"/>
              <a:buFont typeface="Open Sans"/>
              <a:buChar char="•"/>
            </a:pPr>
            <a:r>
              <a:rPr lang="it" sz="2200">
                <a:solidFill>
                  <a:schemeClr val="dk2"/>
                </a:solidFill>
                <a:latin typeface="Open Sans"/>
                <a:ea typeface="Open Sans"/>
                <a:cs typeface="Open Sans"/>
                <a:sym typeface="Open Sans"/>
              </a:rPr>
              <a:t>Gli studenti possono accedere ai materiali del corso in qualsiasi momento - anche dopo la fine del corso, anche dopo la fine dell’università! (apprendimento permanente)</a:t>
            </a:r>
            <a:endParaRPr sz="2200">
              <a:solidFill>
                <a:schemeClr val="dk2"/>
              </a:solidFill>
              <a:latin typeface="Open Sans"/>
              <a:ea typeface="Open Sans"/>
              <a:cs typeface="Open Sans"/>
              <a:sym typeface="Open Sans"/>
            </a:endParaRPr>
          </a:p>
          <a:p>
            <a:pPr marL="228600" lvl="0" indent="-254000" algn="l" rtl="0">
              <a:spcBef>
                <a:spcPts val="1000"/>
              </a:spcBef>
              <a:spcAft>
                <a:spcPts val="0"/>
              </a:spcAft>
              <a:buClr>
                <a:schemeClr val="dk2"/>
              </a:buClr>
              <a:buSzPts val="2200"/>
              <a:buFont typeface="Open Sans"/>
              <a:buChar char="•"/>
            </a:pPr>
            <a:r>
              <a:rPr lang="it" sz="2200">
                <a:solidFill>
                  <a:schemeClr val="dk2"/>
                </a:solidFill>
                <a:latin typeface="Open Sans"/>
                <a:ea typeface="Open Sans"/>
                <a:cs typeface="Open Sans"/>
                <a:sym typeface="Open Sans"/>
              </a:rPr>
              <a:t>L'istituzione può mettere in mostra le proprie aree di competenza in contesti estesi e aprire a nuove collaborazioni interistituzionali e internazionali</a:t>
            </a:r>
            <a:endParaRPr sz="2200">
              <a:solidFill>
                <a:schemeClr val="dk2"/>
              </a:solidFill>
              <a:latin typeface="Open Sans"/>
              <a:ea typeface="Open Sans"/>
              <a:cs typeface="Open Sans"/>
              <a:sym typeface="Open Sans"/>
            </a:endParaRPr>
          </a:p>
          <a:p>
            <a:pPr marL="228600" lvl="0" indent="-254000" algn="l" rtl="0">
              <a:spcBef>
                <a:spcPts val="1000"/>
              </a:spcBef>
              <a:spcAft>
                <a:spcPts val="0"/>
              </a:spcAft>
              <a:buClr>
                <a:schemeClr val="dk2"/>
              </a:buClr>
              <a:buSzPts val="2200"/>
              <a:buFont typeface="Open Sans"/>
              <a:buChar char="•"/>
            </a:pPr>
            <a:r>
              <a:rPr lang="it" sz="2200">
                <a:solidFill>
                  <a:schemeClr val="dk2"/>
                </a:solidFill>
                <a:latin typeface="Open Sans"/>
                <a:ea typeface="Open Sans"/>
                <a:cs typeface="Open Sans"/>
                <a:sym typeface="Open Sans"/>
              </a:rPr>
              <a:t>l’open textbook può diventare il terreno dove </a:t>
            </a:r>
            <a:r>
              <a:rPr lang="it" sz="2200" i="1">
                <a:solidFill>
                  <a:schemeClr val="dk2"/>
                </a:solidFill>
                <a:latin typeface="Open Sans"/>
                <a:ea typeface="Open Sans"/>
                <a:cs typeface="Open Sans"/>
                <a:sym typeface="Open Sans"/>
              </a:rPr>
              <a:t>sporcarsi le mani </a:t>
            </a:r>
            <a:r>
              <a:rPr lang="it" sz="2200">
                <a:solidFill>
                  <a:schemeClr val="dk2"/>
                </a:solidFill>
                <a:latin typeface="Open Sans"/>
                <a:ea typeface="Open Sans"/>
                <a:cs typeface="Open Sans"/>
                <a:sym typeface="Open Sans"/>
              </a:rPr>
              <a:t>con gli studenti in nuove attività didattiche.</a:t>
            </a:r>
            <a:endParaRPr sz="2200">
              <a:solidFill>
                <a:schemeClr val="dk2"/>
              </a:solidFill>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493"/>
        <p:cNvGrpSpPr/>
        <p:nvPr/>
      </p:nvGrpSpPr>
      <p:grpSpPr>
        <a:xfrm>
          <a:off x="0" y="0"/>
          <a:ext cx="0" cy="0"/>
          <a:chOff x="0" y="0"/>
          <a:chExt cx="0" cy="0"/>
        </a:xfrm>
      </p:grpSpPr>
      <p:sp>
        <p:nvSpPr>
          <p:cNvPr id="494" name="Google Shape;494;p78"/>
          <p:cNvSpPr/>
          <p:nvPr/>
        </p:nvSpPr>
        <p:spPr>
          <a:xfrm>
            <a:off x="3773725" y="1405150"/>
            <a:ext cx="1522200" cy="1522200"/>
          </a:xfrm>
          <a:prstGeom prst="ellipse">
            <a:avLst/>
          </a:prstGeom>
          <a:solidFill>
            <a:schemeClr val="accent4"/>
          </a:solidFill>
          <a:ln w="38100" cap="flat" cmpd="sng">
            <a:solidFill>
              <a:srgbClr val="014A9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5" name="Google Shape;495;p78"/>
          <p:cNvSpPr/>
          <p:nvPr/>
        </p:nvSpPr>
        <p:spPr>
          <a:xfrm>
            <a:off x="1943275" y="3731725"/>
            <a:ext cx="1522200" cy="1522200"/>
          </a:xfrm>
          <a:prstGeom prst="ellipse">
            <a:avLst/>
          </a:prstGeom>
          <a:solidFill>
            <a:schemeClr val="accent4"/>
          </a:solidFill>
          <a:ln w="38100" cap="flat" cmpd="sng">
            <a:solidFill>
              <a:srgbClr val="014A9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6" name="Google Shape;496;p78"/>
          <p:cNvSpPr/>
          <p:nvPr/>
        </p:nvSpPr>
        <p:spPr>
          <a:xfrm>
            <a:off x="5604275" y="3731725"/>
            <a:ext cx="1522200" cy="1522200"/>
          </a:xfrm>
          <a:prstGeom prst="ellipse">
            <a:avLst/>
          </a:prstGeom>
          <a:solidFill>
            <a:schemeClr val="accent4"/>
          </a:solidFill>
          <a:ln w="38100" cap="flat" cmpd="sng">
            <a:solidFill>
              <a:srgbClr val="014A94"/>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7" name="Google Shape;497;p78"/>
          <p:cNvCxnSpPr>
            <a:stCxn id="495" idx="6"/>
            <a:endCxn id="496" idx="2"/>
          </p:cNvCxnSpPr>
          <p:nvPr/>
        </p:nvCxnSpPr>
        <p:spPr>
          <a:xfrm>
            <a:off x="3465475" y="4492825"/>
            <a:ext cx="2138700" cy="600"/>
          </a:xfrm>
          <a:prstGeom prst="bentConnector3">
            <a:avLst>
              <a:gd name="adj1" fmla="val 50002"/>
            </a:avLst>
          </a:prstGeom>
          <a:noFill/>
          <a:ln w="38100" cap="flat" cmpd="sng">
            <a:solidFill>
              <a:srgbClr val="014A94"/>
            </a:solidFill>
            <a:prstDash val="solid"/>
            <a:round/>
            <a:headEnd type="none" w="sm" len="sm"/>
            <a:tailEnd type="none" w="sm" len="sm"/>
          </a:ln>
        </p:spPr>
      </p:cxnSp>
      <p:sp>
        <p:nvSpPr>
          <p:cNvPr id="498" name="Google Shape;498;p78"/>
          <p:cNvSpPr txBox="1"/>
          <p:nvPr/>
        </p:nvSpPr>
        <p:spPr>
          <a:xfrm>
            <a:off x="2522575" y="786144"/>
            <a:ext cx="4024500" cy="480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it" sz="2400">
                <a:solidFill>
                  <a:srgbClr val="083C92"/>
                </a:solidFill>
                <a:latin typeface="Open Sans"/>
                <a:ea typeface="Open Sans"/>
                <a:cs typeface="Open Sans"/>
                <a:sym typeface="Open Sans"/>
              </a:rPr>
              <a:t>Obiettivi di apprendimento</a:t>
            </a:r>
            <a:endParaRPr sz="2400" b="0" i="0" u="none" strike="noStrike" cap="none">
              <a:solidFill>
                <a:srgbClr val="083C92"/>
              </a:solidFill>
              <a:latin typeface="Open Sans"/>
              <a:ea typeface="Open Sans"/>
              <a:cs typeface="Open Sans"/>
              <a:sym typeface="Open Sans"/>
            </a:endParaRPr>
          </a:p>
        </p:txBody>
      </p:sp>
      <p:sp>
        <p:nvSpPr>
          <p:cNvPr id="499" name="Google Shape;499;p78"/>
          <p:cNvSpPr txBox="1"/>
          <p:nvPr/>
        </p:nvSpPr>
        <p:spPr>
          <a:xfrm>
            <a:off x="231509" y="3299700"/>
            <a:ext cx="2323500" cy="65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it" sz="2400">
                <a:solidFill>
                  <a:srgbClr val="083C92"/>
                </a:solidFill>
                <a:latin typeface="Open Sans"/>
                <a:ea typeface="Open Sans"/>
                <a:cs typeface="Open Sans"/>
                <a:sym typeface="Open Sans"/>
              </a:rPr>
              <a:t>Strategia di valutazione</a:t>
            </a:r>
            <a:endParaRPr sz="2400" b="0" i="0" u="none" strike="noStrike" cap="none">
              <a:solidFill>
                <a:srgbClr val="083C92"/>
              </a:solidFill>
              <a:latin typeface="Open Sans"/>
              <a:ea typeface="Open Sans"/>
              <a:cs typeface="Open Sans"/>
              <a:sym typeface="Open Sans"/>
            </a:endParaRPr>
          </a:p>
        </p:txBody>
      </p:sp>
      <p:sp>
        <p:nvSpPr>
          <p:cNvPr id="500" name="Google Shape;500;p78"/>
          <p:cNvSpPr txBox="1"/>
          <p:nvPr/>
        </p:nvSpPr>
        <p:spPr>
          <a:xfrm>
            <a:off x="7190150" y="3299704"/>
            <a:ext cx="2017500" cy="1036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it" sz="2400">
                <a:solidFill>
                  <a:srgbClr val="083C92"/>
                </a:solidFill>
                <a:latin typeface="Open Sans"/>
                <a:ea typeface="Open Sans"/>
                <a:cs typeface="Open Sans"/>
                <a:sym typeface="Open Sans"/>
              </a:rPr>
              <a:t>Contenuti e attività </a:t>
            </a:r>
            <a:endParaRPr sz="2400" b="0" i="0" u="none" strike="noStrike" cap="none">
              <a:solidFill>
                <a:srgbClr val="083C92"/>
              </a:solidFill>
              <a:latin typeface="Open Sans"/>
              <a:ea typeface="Open Sans"/>
              <a:cs typeface="Open Sans"/>
              <a:sym typeface="Open Sans"/>
            </a:endParaRPr>
          </a:p>
        </p:txBody>
      </p:sp>
      <p:sp>
        <p:nvSpPr>
          <p:cNvPr id="501" name="Google Shape;501;p78"/>
          <p:cNvSpPr txBox="1"/>
          <p:nvPr/>
        </p:nvSpPr>
        <p:spPr>
          <a:xfrm>
            <a:off x="1550325" y="77575"/>
            <a:ext cx="5616600" cy="658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it" sz="3000" b="1" i="0" u="none" strike="noStrike" cap="none">
                <a:solidFill>
                  <a:srgbClr val="083C92"/>
                </a:solidFill>
                <a:latin typeface="Open Sans"/>
                <a:ea typeface="Open Sans"/>
                <a:cs typeface="Open Sans"/>
                <a:sym typeface="Open Sans"/>
              </a:rPr>
              <a:t>CONSTRUCTIVE ALIGNMENT</a:t>
            </a:r>
            <a:endParaRPr sz="3000" b="1" i="0" u="none" strike="noStrike" cap="none">
              <a:solidFill>
                <a:srgbClr val="083C92"/>
              </a:solidFill>
              <a:latin typeface="Open Sans"/>
              <a:ea typeface="Open Sans"/>
              <a:cs typeface="Open Sans"/>
              <a:sym typeface="Open Sans"/>
            </a:endParaRPr>
          </a:p>
        </p:txBody>
      </p:sp>
      <p:sp>
        <p:nvSpPr>
          <p:cNvPr id="502" name="Google Shape;502;p78"/>
          <p:cNvSpPr txBox="1"/>
          <p:nvPr/>
        </p:nvSpPr>
        <p:spPr>
          <a:xfrm>
            <a:off x="7437800" y="5253925"/>
            <a:ext cx="15222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350"/>
              <a:buFont typeface="Arial"/>
              <a:buNone/>
            </a:pPr>
            <a:r>
              <a:rPr lang="it" sz="1350" b="0" i="0" u="none" strike="noStrike" cap="none">
                <a:solidFill>
                  <a:srgbClr val="083C92"/>
                </a:solidFill>
                <a:latin typeface="Arial"/>
                <a:ea typeface="Arial"/>
                <a:cs typeface="Arial"/>
                <a:sym typeface="Arial"/>
              </a:rPr>
              <a:t>(</a:t>
            </a:r>
            <a:r>
              <a:rPr lang="it" sz="1500" b="0" i="0" u="none" strike="noStrike" cap="none">
                <a:solidFill>
                  <a:srgbClr val="083C92"/>
                </a:solidFill>
                <a:latin typeface="Arial"/>
                <a:ea typeface="Arial"/>
                <a:cs typeface="Arial"/>
                <a:sym typeface="Arial"/>
              </a:rPr>
              <a:t>Biggs, 2011)</a:t>
            </a:r>
            <a:endParaRPr sz="1400" b="0" i="0" u="none" strike="noStrike" cap="none">
              <a:solidFill>
                <a:srgbClr val="083C92"/>
              </a:solidFill>
              <a:latin typeface="Arial"/>
              <a:ea typeface="Arial"/>
              <a:cs typeface="Arial"/>
              <a:sym typeface="Arial"/>
            </a:endParaRPr>
          </a:p>
        </p:txBody>
      </p:sp>
      <p:cxnSp>
        <p:nvCxnSpPr>
          <p:cNvPr id="503" name="Google Shape;503;p78"/>
          <p:cNvCxnSpPr>
            <a:stCxn id="494" idx="3"/>
            <a:endCxn id="495" idx="0"/>
          </p:cNvCxnSpPr>
          <p:nvPr/>
        </p:nvCxnSpPr>
        <p:spPr>
          <a:xfrm flipH="1">
            <a:off x="2704246" y="2704429"/>
            <a:ext cx="1292400" cy="1027200"/>
          </a:xfrm>
          <a:prstGeom prst="straightConnector1">
            <a:avLst/>
          </a:prstGeom>
          <a:noFill/>
          <a:ln w="38100" cap="flat" cmpd="sng">
            <a:solidFill>
              <a:srgbClr val="014A94"/>
            </a:solidFill>
            <a:prstDash val="solid"/>
            <a:round/>
            <a:headEnd type="none" w="sm" len="sm"/>
            <a:tailEnd type="none" w="sm" len="sm"/>
          </a:ln>
        </p:spPr>
      </p:cxnSp>
      <p:cxnSp>
        <p:nvCxnSpPr>
          <p:cNvPr id="504" name="Google Shape;504;p78"/>
          <p:cNvCxnSpPr>
            <a:stCxn id="494" idx="5"/>
            <a:endCxn id="496" idx="0"/>
          </p:cNvCxnSpPr>
          <p:nvPr/>
        </p:nvCxnSpPr>
        <p:spPr>
          <a:xfrm>
            <a:off x="5073004" y="2704429"/>
            <a:ext cx="1292400" cy="1027200"/>
          </a:xfrm>
          <a:prstGeom prst="straightConnector1">
            <a:avLst/>
          </a:prstGeom>
          <a:noFill/>
          <a:ln w="38100" cap="flat" cmpd="sng">
            <a:solidFill>
              <a:srgbClr val="014A94"/>
            </a:solidFill>
            <a:prstDash val="solid"/>
            <a:round/>
            <a:headEnd type="none" w="sm" len="sm"/>
            <a:tailEnd type="none" w="sm" len="sm"/>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79"/>
          <p:cNvSpPr txBox="1">
            <a:spLocks noGrp="1"/>
          </p:cNvSpPr>
          <p:nvPr>
            <p:ph type="title"/>
          </p:nvPr>
        </p:nvSpPr>
        <p:spPr>
          <a:xfrm>
            <a:off x="1386900" y="85037"/>
            <a:ext cx="6370200" cy="636300"/>
          </a:xfrm>
          <a:prstGeom prst="rect">
            <a:avLst/>
          </a:prstGeom>
        </p:spPr>
        <p:txBody>
          <a:bodyPr spcFirstLastPara="1" wrap="square" lIns="45725" tIns="22850" rIns="45725" bIns="22850" anchor="ctr" anchorCtr="0">
            <a:normAutofit/>
          </a:bodyPr>
          <a:lstStyle/>
          <a:p>
            <a:pPr marL="0" marR="0" lvl="0" indent="0" algn="ctr" rtl="0">
              <a:lnSpc>
                <a:spcPct val="100000"/>
              </a:lnSpc>
              <a:spcBef>
                <a:spcPts val="0"/>
              </a:spcBef>
              <a:spcAft>
                <a:spcPts val="0"/>
              </a:spcAft>
              <a:buNone/>
            </a:pPr>
            <a:r>
              <a:rPr lang="it" sz="2760" b="1">
                <a:solidFill>
                  <a:srgbClr val="034A92"/>
                </a:solidFill>
                <a:latin typeface="Open Sans"/>
                <a:ea typeface="Open Sans"/>
                <a:cs typeface="Open Sans"/>
                <a:sym typeface="Open Sans"/>
              </a:rPr>
              <a:t>Co-creazione tra docenti e studenti</a:t>
            </a:r>
            <a:endParaRPr sz="2760" b="1">
              <a:solidFill>
                <a:srgbClr val="034A92"/>
              </a:solidFill>
              <a:latin typeface="Open Sans"/>
              <a:ea typeface="Open Sans"/>
              <a:cs typeface="Open Sans"/>
              <a:sym typeface="Open Sans"/>
            </a:endParaRPr>
          </a:p>
        </p:txBody>
      </p:sp>
      <p:sp>
        <p:nvSpPr>
          <p:cNvPr id="510" name="Google Shape;510;p79"/>
          <p:cNvSpPr txBox="1"/>
          <p:nvPr/>
        </p:nvSpPr>
        <p:spPr>
          <a:xfrm>
            <a:off x="122175" y="876778"/>
            <a:ext cx="3057600" cy="4368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852"/>
              <a:buNone/>
            </a:pPr>
            <a:r>
              <a:rPr lang="it" sz="1850" dirty="0">
                <a:solidFill>
                  <a:schemeClr val="dk2"/>
                </a:solidFill>
                <a:latin typeface="Open Sans"/>
                <a:ea typeface="Open Sans"/>
                <a:cs typeface="Open Sans"/>
                <a:sym typeface="Open Sans"/>
              </a:rPr>
              <a:t>Creazione di open textbook (School of Trades &amp; Technologies - Medicine Hat College)</a:t>
            </a:r>
            <a:endParaRPr sz="2470" dirty="0">
              <a:solidFill>
                <a:schemeClr val="dk2"/>
              </a:solidFill>
              <a:latin typeface="Open Sans"/>
              <a:ea typeface="Open Sans"/>
              <a:cs typeface="Open Sans"/>
              <a:sym typeface="Open Sans"/>
            </a:endParaRPr>
          </a:p>
          <a:p>
            <a:pPr marL="228600" lvl="0" indent="-219075" algn="l" rtl="0">
              <a:lnSpc>
                <a:spcPct val="100000"/>
              </a:lnSpc>
              <a:spcBef>
                <a:spcPts val="1000"/>
              </a:spcBef>
              <a:spcAft>
                <a:spcPts val="0"/>
              </a:spcAft>
              <a:buClr>
                <a:schemeClr val="dk2"/>
              </a:buClr>
              <a:buSzPts val="1850"/>
              <a:buFont typeface="Open Sans"/>
              <a:buChar char="•"/>
            </a:pPr>
            <a:r>
              <a:rPr lang="it" sz="1850" dirty="0">
                <a:solidFill>
                  <a:schemeClr val="dk2"/>
                </a:solidFill>
                <a:latin typeface="Open Sans"/>
                <a:ea typeface="Open Sans"/>
                <a:cs typeface="Open Sans"/>
                <a:sym typeface="Open Sans"/>
              </a:rPr>
              <a:t>Perché → informazioni aggiornate, con il linguaggio degli studenti</a:t>
            </a:r>
            <a:endParaRPr sz="1850" dirty="0">
              <a:solidFill>
                <a:schemeClr val="dk2"/>
              </a:solidFill>
              <a:latin typeface="Open Sans"/>
              <a:ea typeface="Open Sans"/>
              <a:cs typeface="Open Sans"/>
              <a:sym typeface="Open Sans"/>
            </a:endParaRPr>
          </a:p>
          <a:p>
            <a:pPr marL="228600" lvl="0" indent="-219075">
              <a:spcBef>
                <a:spcPts val="1000"/>
              </a:spcBef>
              <a:buClr>
                <a:schemeClr val="dk2"/>
              </a:buClr>
              <a:buSzPts val="1850"/>
              <a:buFont typeface="Open Sans"/>
              <a:buChar char="•"/>
            </a:pPr>
            <a:r>
              <a:rPr lang="it" sz="1850" dirty="0">
                <a:solidFill>
                  <a:schemeClr val="dk2"/>
                </a:solidFill>
                <a:latin typeface="Open Sans"/>
                <a:ea typeface="Open Sans"/>
                <a:cs typeface="Open Sans"/>
                <a:sym typeface="Open Sans"/>
              </a:rPr>
              <a:t>Creazione di video da parte degli studenti → spiegazioni degli argomenti e descrizioni dettagliate dei processi da adottare</a:t>
            </a:r>
            <a:endParaRPr sz="1850" dirty="0">
              <a:solidFill>
                <a:schemeClr val="dk2"/>
              </a:solidFill>
              <a:latin typeface="Open Sans"/>
              <a:ea typeface="Open Sans"/>
              <a:cs typeface="Open Sans"/>
              <a:sym typeface="Open Sans"/>
            </a:endParaRPr>
          </a:p>
        </p:txBody>
      </p:sp>
      <p:sp>
        <p:nvSpPr>
          <p:cNvPr id="511" name="Google Shape;511;p79"/>
          <p:cNvSpPr/>
          <p:nvPr/>
        </p:nvSpPr>
        <p:spPr>
          <a:xfrm>
            <a:off x="3406825" y="5197000"/>
            <a:ext cx="5495400" cy="410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it" sz="1300" u="sng">
                <a:solidFill>
                  <a:schemeClr val="dk2"/>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https://bccampus.ca/2021/01/18/co-creating-oer-with-students-in-the-trades/</a:t>
            </a:r>
            <a:endParaRPr sz="1300">
              <a:solidFill>
                <a:schemeClr val="dk2"/>
              </a:solidFill>
              <a:latin typeface="Calibri"/>
              <a:ea typeface="Calibri"/>
              <a:cs typeface="Calibri"/>
              <a:sym typeface="Calibri"/>
            </a:endParaRPr>
          </a:p>
        </p:txBody>
      </p:sp>
      <p:pic>
        <p:nvPicPr>
          <p:cNvPr id="512" name="Google Shape;512;p79">
            <a:hlinkClick r:id="rId3"/>
          </p:cNvPr>
          <p:cNvPicPr preferRelativeResize="0"/>
          <p:nvPr/>
        </p:nvPicPr>
        <p:blipFill>
          <a:blip r:embed="rId4">
            <a:alphaModFix/>
          </a:blip>
          <a:stretch>
            <a:fillRect/>
          </a:stretch>
        </p:blipFill>
        <p:spPr>
          <a:xfrm>
            <a:off x="3644724" y="876775"/>
            <a:ext cx="5162374" cy="40987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16"/>
        <p:cNvGrpSpPr/>
        <p:nvPr/>
      </p:nvGrpSpPr>
      <p:grpSpPr>
        <a:xfrm>
          <a:off x="0" y="0"/>
          <a:ext cx="0" cy="0"/>
          <a:chOff x="0" y="0"/>
          <a:chExt cx="0" cy="0"/>
        </a:xfrm>
      </p:grpSpPr>
      <p:sp>
        <p:nvSpPr>
          <p:cNvPr id="517" name="Google Shape;517;p80"/>
          <p:cNvSpPr txBox="1">
            <a:spLocks noGrp="1"/>
          </p:cNvSpPr>
          <p:nvPr>
            <p:ph type="title"/>
          </p:nvPr>
        </p:nvSpPr>
        <p:spPr>
          <a:xfrm>
            <a:off x="364550" y="-9033"/>
            <a:ext cx="8498100" cy="775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r>
              <a:rPr lang="it" sz="2700" b="1">
                <a:solidFill>
                  <a:srgbClr val="034A92"/>
                </a:solidFill>
                <a:latin typeface="Open Sans"/>
                <a:ea typeface="Open Sans"/>
                <a:cs typeface="Open Sans"/>
                <a:sym typeface="Open Sans"/>
              </a:rPr>
              <a:t>Collaborazione &amp; peer feedback </a:t>
            </a:r>
            <a:endParaRPr sz="2700" b="1">
              <a:solidFill>
                <a:srgbClr val="034A92"/>
              </a:solidFill>
              <a:latin typeface="Open Sans"/>
              <a:ea typeface="Open Sans"/>
              <a:cs typeface="Open Sans"/>
              <a:sym typeface="Open Sans"/>
            </a:endParaRPr>
          </a:p>
        </p:txBody>
      </p:sp>
      <p:pic>
        <p:nvPicPr>
          <p:cNvPr id="518" name="Google Shape;518;p80"/>
          <p:cNvPicPr preferRelativeResize="0"/>
          <p:nvPr/>
        </p:nvPicPr>
        <p:blipFill rotWithShape="1">
          <a:blip r:embed="rId3">
            <a:alphaModFix/>
          </a:blip>
          <a:srcRect/>
          <a:stretch/>
        </p:blipFill>
        <p:spPr>
          <a:xfrm>
            <a:off x="4004494" y="2857500"/>
            <a:ext cx="5011706" cy="2668750"/>
          </a:xfrm>
          <a:prstGeom prst="rect">
            <a:avLst/>
          </a:prstGeom>
          <a:noFill/>
          <a:ln>
            <a:noFill/>
          </a:ln>
        </p:spPr>
      </p:pic>
      <p:pic>
        <p:nvPicPr>
          <p:cNvPr id="519" name="Google Shape;519;p80"/>
          <p:cNvPicPr preferRelativeResize="0"/>
          <p:nvPr/>
        </p:nvPicPr>
        <p:blipFill>
          <a:blip r:embed="rId4">
            <a:alphaModFix/>
          </a:blip>
          <a:stretch>
            <a:fillRect/>
          </a:stretch>
        </p:blipFill>
        <p:spPr>
          <a:xfrm>
            <a:off x="268375" y="706512"/>
            <a:ext cx="6101325" cy="31460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23"/>
        <p:cNvGrpSpPr/>
        <p:nvPr/>
      </p:nvGrpSpPr>
      <p:grpSpPr>
        <a:xfrm>
          <a:off x="0" y="0"/>
          <a:ext cx="0" cy="0"/>
          <a:chOff x="0" y="0"/>
          <a:chExt cx="0" cy="0"/>
        </a:xfrm>
      </p:grpSpPr>
      <p:sp>
        <p:nvSpPr>
          <p:cNvPr id="524" name="Google Shape;524;p81"/>
          <p:cNvSpPr txBox="1">
            <a:spLocks noGrp="1"/>
          </p:cNvSpPr>
          <p:nvPr>
            <p:ph type="title"/>
          </p:nvPr>
        </p:nvSpPr>
        <p:spPr>
          <a:xfrm>
            <a:off x="0" y="-84675"/>
            <a:ext cx="9144000" cy="9312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lt1"/>
              </a:buClr>
              <a:buSzPts val="2300"/>
              <a:buFont typeface="Calibri"/>
              <a:buNone/>
            </a:pPr>
            <a:r>
              <a:rPr lang="it" sz="2400" b="1" dirty="0">
                <a:solidFill>
                  <a:srgbClr val="034A92"/>
                </a:solidFill>
                <a:latin typeface="Open Sans"/>
                <a:ea typeface="Open Sans"/>
                <a:cs typeface="Open Sans"/>
                <a:sym typeface="Open Sans"/>
              </a:rPr>
              <a:t>Integrazione nei percorsi educativi: da dove cominciare?</a:t>
            </a:r>
            <a:endParaRPr sz="2400" b="1" dirty="0">
              <a:solidFill>
                <a:srgbClr val="034A92"/>
              </a:solidFill>
              <a:latin typeface="Open Sans"/>
              <a:ea typeface="Open Sans"/>
              <a:cs typeface="Open Sans"/>
              <a:sym typeface="Open Sans"/>
            </a:endParaRPr>
          </a:p>
        </p:txBody>
      </p:sp>
      <p:sp>
        <p:nvSpPr>
          <p:cNvPr id="525" name="Google Shape;525;p81"/>
          <p:cNvSpPr txBox="1"/>
          <p:nvPr/>
        </p:nvSpPr>
        <p:spPr>
          <a:xfrm>
            <a:off x="243050" y="702625"/>
            <a:ext cx="8754300" cy="4871700"/>
          </a:xfrm>
          <a:prstGeom prst="rect">
            <a:avLst/>
          </a:prstGeom>
          <a:noFill/>
          <a:ln>
            <a:noFill/>
          </a:ln>
        </p:spPr>
        <p:txBody>
          <a:bodyPr spcFirstLastPara="1" wrap="square" lIns="68575" tIns="34275" rIns="68575" bIns="34275" anchor="t" anchorCtr="0">
            <a:spAutoFit/>
          </a:bodyPr>
          <a:lstStyle/>
          <a:p>
            <a:pPr marL="457200" lvl="0"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Quali sono gli </a:t>
            </a:r>
            <a:r>
              <a:rPr lang="it" sz="1950" b="1">
                <a:solidFill>
                  <a:schemeClr val="dk2"/>
                </a:solidFill>
                <a:latin typeface="Open Sans"/>
                <a:ea typeface="Open Sans"/>
                <a:cs typeface="Open Sans"/>
                <a:sym typeface="Open Sans"/>
              </a:rPr>
              <a:t>obiettivi didattici </a:t>
            </a:r>
            <a:r>
              <a:rPr lang="it" sz="1950">
                <a:solidFill>
                  <a:schemeClr val="dk2"/>
                </a:solidFill>
                <a:latin typeface="Open Sans"/>
                <a:ea typeface="Open Sans"/>
                <a:cs typeface="Open Sans"/>
                <a:sym typeface="Open Sans"/>
              </a:rPr>
              <a:t>della materia?</a:t>
            </a:r>
            <a:endParaRPr sz="1950">
              <a:solidFill>
                <a:schemeClr val="dk2"/>
              </a:solidFill>
              <a:latin typeface="Open Sans"/>
              <a:ea typeface="Open Sans"/>
              <a:cs typeface="Open Sans"/>
              <a:sym typeface="Open Sans"/>
            </a:endParaRPr>
          </a:p>
          <a:p>
            <a:pPr marL="457200" lvl="0"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Qual è il </a:t>
            </a:r>
            <a:r>
              <a:rPr lang="it" sz="1950" b="1">
                <a:solidFill>
                  <a:schemeClr val="dk2"/>
                </a:solidFill>
                <a:latin typeface="Open Sans"/>
                <a:ea typeface="Open Sans"/>
                <a:cs typeface="Open Sans"/>
                <a:sym typeface="Open Sans"/>
              </a:rPr>
              <a:t>ruolo del libro di testo aperto</a:t>
            </a:r>
            <a:r>
              <a:rPr lang="it" sz="1950">
                <a:solidFill>
                  <a:schemeClr val="dk2"/>
                </a:solidFill>
                <a:latin typeface="Open Sans"/>
                <a:ea typeface="Open Sans"/>
                <a:cs typeface="Open Sans"/>
                <a:sym typeface="Open Sans"/>
              </a:rPr>
              <a:t> in questo contesto? In che modo contribuisce agli obiettivi didattici?</a:t>
            </a:r>
            <a:endParaRPr sz="1950">
              <a:solidFill>
                <a:schemeClr val="dk2"/>
              </a:solidFill>
              <a:latin typeface="Open Sans"/>
              <a:ea typeface="Open Sans"/>
              <a:cs typeface="Open Sans"/>
              <a:sym typeface="Open Sans"/>
            </a:endParaRPr>
          </a:p>
          <a:p>
            <a:pPr marL="457200" lvl="0"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Quali </a:t>
            </a:r>
            <a:r>
              <a:rPr lang="it" sz="1950" b="1">
                <a:solidFill>
                  <a:schemeClr val="dk2"/>
                </a:solidFill>
                <a:latin typeface="Open Sans"/>
                <a:ea typeface="Open Sans"/>
                <a:cs typeface="Open Sans"/>
                <a:sym typeface="Open Sans"/>
              </a:rPr>
              <a:t>attività didattiche</a:t>
            </a:r>
            <a:r>
              <a:rPr lang="it" sz="1950">
                <a:solidFill>
                  <a:schemeClr val="dk2"/>
                </a:solidFill>
                <a:latin typeface="Open Sans"/>
                <a:ea typeface="Open Sans"/>
                <a:cs typeface="Open Sans"/>
                <a:sym typeface="Open Sans"/>
              </a:rPr>
              <a:t> sono adatte a questo scopo?</a:t>
            </a:r>
            <a:endParaRPr sz="1950">
              <a:solidFill>
                <a:schemeClr val="dk2"/>
              </a:solidFill>
              <a:latin typeface="Open Sans"/>
              <a:ea typeface="Open Sans"/>
              <a:cs typeface="Open Sans"/>
              <a:sym typeface="Open Sans"/>
            </a:endParaRPr>
          </a:p>
          <a:p>
            <a:pPr marL="457200" lvl="0"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Obiettivi didattici di livello inferiore o superiore? (Vedi la tassonomia di Bloom)</a:t>
            </a:r>
            <a:endParaRPr sz="1950">
              <a:solidFill>
                <a:schemeClr val="dk2"/>
              </a:solidFill>
              <a:latin typeface="Open Sans"/>
              <a:ea typeface="Open Sans"/>
              <a:cs typeface="Open Sans"/>
              <a:sym typeface="Open Sans"/>
            </a:endParaRPr>
          </a:p>
          <a:p>
            <a:pPr marL="457200" lvl="0"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Il libro dovrebbe essere </a:t>
            </a:r>
            <a:r>
              <a:rPr lang="it" sz="1950" b="1">
                <a:solidFill>
                  <a:schemeClr val="dk2"/>
                </a:solidFill>
                <a:latin typeface="Open Sans"/>
                <a:ea typeface="Open Sans"/>
                <a:cs typeface="Open Sans"/>
                <a:sym typeface="Open Sans"/>
              </a:rPr>
              <a:t>interattivo</a:t>
            </a:r>
            <a:r>
              <a:rPr lang="it" sz="1950">
                <a:solidFill>
                  <a:schemeClr val="dk2"/>
                </a:solidFill>
                <a:latin typeface="Open Sans"/>
                <a:ea typeface="Open Sans"/>
                <a:cs typeface="Open Sans"/>
                <a:sym typeface="Open Sans"/>
              </a:rPr>
              <a:t>? (video, quiz, animazioni, ecc.)</a:t>
            </a:r>
            <a:endParaRPr sz="1950">
              <a:solidFill>
                <a:schemeClr val="dk2"/>
              </a:solidFill>
              <a:latin typeface="Open Sans"/>
              <a:ea typeface="Open Sans"/>
              <a:cs typeface="Open Sans"/>
              <a:sym typeface="Open Sans"/>
            </a:endParaRPr>
          </a:p>
          <a:p>
            <a:pPr marL="457200" lvl="0"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Cosa richiede questo alla </a:t>
            </a:r>
            <a:r>
              <a:rPr lang="it" sz="1950" b="1">
                <a:solidFill>
                  <a:schemeClr val="dk2"/>
                </a:solidFill>
                <a:latin typeface="Open Sans"/>
                <a:ea typeface="Open Sans"/>
                <a:cs typeface="Open Sans"/>
                <a:sym typeface="Open Sans"/>
              </a:rPr>
              <a:t>piattaforma </a:t>
            </a:r>
            <a:r>
              <a:rPr lang="it" sz="1950">
                <a:solidFill>
                  <a:schemeClr val="dk2"/>
                </a:solidFill>
                <a:latin typeface="Open Sans"/>
                <a:ea typeface="Open Sans"/>
                <a:cs typeface="Open Sans"/>
                <a:sym typeface="Open Sans"/>
              </a:rPr>
              <a:t>utilizzata per creare il libro?</a:t>
            </a:r>
            <a:endParaRPr sz="1950">
              <a:solidFill>
                <a:schemeClr val="dk2"/>
              </a:solidFill>
              <a:latin typeface="Open Sans"/>
              <a:ea typeface="Open Sans"/>
              <a:cs typeface="Open Sans"/>
              <a:sym typeface="Open Sans"/>
            </a:endParaRPr>
          </a:p>
          <a:p>
            <a:pPr marL="457200" lvl="0"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Chi è/sono l'autore/gli autori?</a:t>
            </a:r>
            <a:endParaRPr sz="1950">
              <a:solidFill>
                <a:schemeClr val="dk2"/>
              </a:solidFill>
              <a:latin typeface="Open Sans"/>
              <a:ea typeface="Open Sans"/>
              <a:cs typeface="Open Sans"/>
              <a:sym typeface="Open Sans"/>
            </a:endParaRPr>
          </a:p>
          <a:p>
            <a:pPr marL="914400" lvl="1"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Gli insegnanti?</a:t>
            </a:r>
            <a:endParaRPr sz="1950">
              <a:solidFill>
                <a:schemeClr val="dk2"/>
              </a:solidFill>
              <a:latin typeface="Open Sans"/>
              <a:ea typeface="Open Sans"/>
              <a:cs typeface="Open Sans"/>
              <a:sym typeface="Open Sans"/>
            </a:endParaRPr>
          </a:p>
          <a:p>
            <a:pPr marL="914400" marR="0" lvl="1" indent="-352425" algn="l" rtl="0">
              <a:lnSpc>
                <a:spcPct val="100000"/>
              </a:lnSpc>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Gli insegnanti </a:t>
            </a:r>
            <a:r>
              <a:rPr lang="it" sz="1950" b="1">
                <a:solidFill>
                  <a:schemeClr val="dk2"/>
                </a:solidFill>
                <a:latin typeface="Open Sans"/>
                <a:ea typeface="Open Sans"/>
                <a:cs typeface="Open Sans"/>
                <a:sym typeface="Open Sans"/>
              </a:rPr>
              <a:t>e gli studenti</a:t>
            </a:r>
            <a:r>
              <a:rPr lang="it" sz="1950">
                <a:solidFill>
                  <a:schemeClr val="dk2"/>
                </a:solidFill>
                <a:latin typeface="Open Sans"/>
                <a:ea typeface="Open Sans"/>
                <a:cs typeface="Open Sans"/>
                <a:sym typeface="Open Sans"/>
              </a:rPr>
              <a:t>?</a:t>
            </a:r>
            <a:endParaRPr sz="1950">
              <a:solidFill>
                <a:schemeClr val="dk2"/>
              </a:solidFill>
              <a:latin typeface="Open Sans"/>
              <a:ea typeface="Open Sans"/>
              <a:cs typeface="Open Sans"/>
              <a:sym typeface="Open Sans"/>
            </a:endParaRPr>
          </a:p>
          <a:p>
            <a:pPr marL="457200" lvl="0" indent="-352425" algn="l" rtl="0">
              <a:spcBef>
                <a:spcPts val="0"/>
              </a:spcBef>
              <a:spcAft>
                <a:spcPts val="0"/>
              </a:spcAft>
              <a:buClr>
                <a:schemeClr val="dk2"/>
              </a:buClr>
              <a:buSzPts val="1950"/>
              <a:buFont typeface="Open Sans"/>
              <a:buChar char="●"/>
            </a:pPr>
            <a:r>
              <a:rPr lang="it" sz="1950" b="1">
                <a:solidFill>
                  <a:schemeClr val="dk2"/>
                </a:solidFill>
                <a:latin typeface="Open Sans"/>
                <a:ea typeface="Open Sans"/>
                <a:cs typeface="Open Sans"/>
                <a:sym typeface="Open Sans"/>
              </a:rPr>
              <a:t>Accesso </a:t>
            </a:r>
            <a:r>
              <a:rPr lang="it" sz="1950">
                <a:solidFill>
                  <a:schemeClr val="dk2"/>
                </a:solidFill>
                <a:latin typeface="Open Sans"/>
                <a:ea typeface="Open Sans"/>
                <a:cs typeface="Open Sans"/>
                <a:sym typeface="Open Sans"/>
              </a:rPr>
              <a:t>al libro</a:t>
            </a:r>
            <a:endParaRPr sz="1950">
              <a:solidFill>
                <a:schemeClr val="dk2"/>
              </a:solidFill>
              <a:latin typeface="Open Sans"/>
              <a:ea typeface="Open Sans"/>
              <a:cs typeface="Open Sans"/>
              <a:sym typeface="Open Sans"/>
            </a:endParaRPr>
          </a:p>
          <a:p>
            <a:pPr marL="914400" lvl="1"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Gli studenti avranno accesso al libro nella sua interezza o sarà accessibile in modo modulare? </a:t>
            </a:r>
            <a:endParaRPr sz="1950">
              <a:solidFill>
                <a:schemeClr val="dk2"/>
              </a:solidFill>
              <a:latin typeface="Open Sans"/>
              <a:ea typeface="Open Sans"/>
              <a:cs typeface="Open Sans"/>
              <a:sym typeface="Open Sans"/>
            </a:endParaRPr>
          </a:p>
          <a:p>
            <a:pPr marL="914400" lvl="1"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Dovrebbe essere integrato nell'ambiente di apprendimento?</a:t>
            </a:r>
            <a:endParaRPr sz="1950">
              <a:solidFill>
                <a:schemeClr val="dk2"/>
              </a:solidFill>
              <a:latin typeface="Open Sans"/>
              <a:ea typeface="Open Sans"/>
              <a:cs typeface="Open Sans"/>
              <a:sym typeface="Open Sans"/>
            </a:endParaRPr>
          </a:p>
          <a:p>
            <a:pPr marL="914400" lvl="1" indent="-352425" algn="l" rtl="0">
              <a:spcBef>
                <a:spcPts val="0"/>
              </a:spcBef>
              <a:spcAft>
                <a:spcPts val="0"/>
              </a:spcAft>
              <a:buClr>
                <a:schemeClr val="dk2"/>
              </a:buClr>
              <a:buSzPts val="1950"/>
              <a:buFont typeface="Open Sans"/>
              <a:buChar char="○"/>
            </a:pPr>
            <a:r>
              <a:rPr lang="it" sz="1950">
                <a:solidFill>
                  <a:schemeClr val="dk2"/>
                </a:solidFill>
                <a:latin typeface="Open Sans"/>
                <a:ea typeface="Open Sans"/>
                <a:cs typeface="Open Sans"/>
                <a:sym typeface="Open Sans"/>
              </a:rPr>
              <a:t>Quali sono i </a:t>
            </a:r>
            <a:r>
              <a:rPr lang="it" sz="1950" b="1">
                <a:solidFill>
                  <a:schemeClr val="dk2"/>
                </a:solidFill>
                <a:latin typeface="Open Sans"/>
                <a:ea typeface="Open Sans"/>
                <a:cs typeface="Open Sans"/>
                <a:sym typeface="Open Sans"/>
              </a:rPr>
              <a:t>formati di output</a:t>
            </a:r>
            <a:r>
              <a:rPr lang="it" sz="1950">
                <a:solidFill>
                  <a:schemeClr val="dk2"/>
                </a:solidFill>
                <a:latin typeface="Open Sans"/>
                <a:ea typeface="Open Sans"/>
                <a:cs typeface="Open Sans"/>
                <a:sym typeface="Open Sans"/>
              </a:rPr>
              <a:t> necessari?</a:t>
            </a:r>
            <a:endParaRPr sz="16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82"/>
          <p:cNvSpPr txBox="1">
            <a:spLocks noGrp="1"/>
          </p:cNvSpPr>
          <p:nvPr>
            <p:ph type="title"/>
          </p:nvPr>
        </p:nvSpPr>
        <p:spPr>
          <a:xfrm>
            <a:off x="154775" y="103278"/>
            <a:ext cx="8520600" cy="815100"/>
          </a:xfrm>
          <a:prstGeom prst="rect">
            <a:avLst/>
          </a:prstGeom>
        </p:spPr>
        <p:txBody>
          <a:bodyPr spcFirstLastPara="1" wrap="square" lIns="45725" tIns="22850" rIns="45725" bIns="22850" anchor="ctr" anchorCtr="0">
            <a:normAutofit fontScale="90000"/>
          </a:bodyPr>
          <a:lstStyle/>
          <a:p>
            <a:pPr marL="0" lvl="0" indent="0" algn="ctr" rtl="0">
              <a:spcBef>
                <a:spcPts val="0"/>
              </a:spcBef>
              <a:spcAft>
                <a:spcPts val="0"/>
              </a:spcAft>
              <a:buNone/>
            </a:pPr>
            <a:r>
              <a:rPr lang="it" sz="2760" b="1">
                <a:solidFill>
                  <a:srgbClr val="034A92"/>
                </a:solidFill>
                <a:latin typeface="Open Sans"/>
                <a:ea typeface="Open Sans"/>
                <a:cs typeface="Open Sans"/>
                <a:sym typeface="Open Sans"/>
              </a:rPr>
              <a:t>Linee guida per pubblicare open textbook:</a:t>
            </a:r>
            <a:endParaRPr sz="2760" b="1">
              <a:solidFill>
                <a:srgbClr val="034A92"/>
              </a:solidFill>
              <a:latin typeface="Open Sans"/>
              <a:ea typeface="Open Sans"/>
              <a:cs typeface="Open Sans"/>
              <a:sym typeface="Open Sans"/>
            </a:endParaRPr>
          </a:p>
          <a:p>
            <a:pPr marL="0" lvl="0" indent="0" algn="ctr" rtl="0">
              <a:spcBef>
                <a:spcPts val="0"/>
              </a:spcBef>
              <a:spcAft>
                <a:spcPts val="0"/>
              </a:spcAft>
              <a:buNone/>
            </a:pPr>
            <a:r>
              <a:rPr lang="it" sz="2555" b="1">
                <a:solidFill>
                  <a:schemeClr val="accent6"/>
                </a:solidFill>
                <a:latin typeface="Open Sans"/>
                <a:ea typeface="Open Sans"/>
                <a:cs typeface="Open Sans"/>
                <a:sym typeface="Open Sans"/>
              </a:rPr>
              <a:t>Per bibliotecari e per autori</a:t>
            </a:r>
            <a:endParaRPr sz="3315" b="1">
              <a:solidFill>
                <a:srgbClr val="034A92"/>
              </a:solidFill>
              <a:latin typeface="Open Sans"/>
              <a:ea typeface="Open Sans"/>
              <a:cs typeface="Open Sans"/>
              <a:sym typeface="Open Sans"/>
            </a:endParaRPr>
          </a:p>
        </p:txBody>
      </p:sp>
      <p:pic>
        <p:nvPicPr>
          <p:cNvPr id="531" name="Google Shape;531;p82"/>
          <p:cNvPicPr preferRelativeResize="0"/>
          <p:nvPr/>
        </p:nvPicPr>
        <p:blipFill>
          <a:blip r:embed="rId3">
            <a:alphaModFix/>
          </a:blip>
          <a:stretch>
            <a:fillRect/>
          </a:stretch>
        </p:blipFill>
        <p:spPr>
          <a:xfrm>
            <a:off x="319450" y="819679"/>
            <a:ext cx="8579624" cy="4670450"/>
          </a:xfrm>
          <a:prstGeom prst="rect">
            <a:avLst/>
          </a:prstGeom>
          <a:noFill/>
          <a:ln>
            <a:noFill/>
          </a:ln>
        </p:spPr>
      </p:pic>
      <p:sp>
        <p:nvSpPr>
          <p:cNvPr id="532" name="Google Shape;532;p82"/>
          <p:cNvSpPr txBox="1"/>
          <p:nvPr/>
        </p:nvSpPr>
        <p:spPr>
          <a:xfrm>
            <a:off x="268275" y="5300254"/>
            <a:ext cx="5386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4"/>
              </a:rPr>
              <a:t>https://www.versnellingsplan.nl/en/Kennisbank/open-text-book/</a:t>
            </a:r>
            <a:r>
              <a:rPr lang="it"/>
              <a:t>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83"/>
          <p:cNvSpPr txBox="1">
            <a:spLocks noGrp="1"/>
          </p:cNvSpPr>
          <p:nvPr>
            <p:ph type="body" idx="1"/>
          </p:nvPr>
        </p:nvSpPr>
        <p:spPr>
          <a:xfrm>
            <a:off x="-3200" y="1045590"/>
            <a:ext cx="9144000" cy="4388700"/>
          </a:xfrm>
          <a:prstGeom prst="rect">
            <a:avLst/>
          </a:prstGeom>
          <a:noFill/>
          <a:ln>
            <a:noFill/>
          </a:ln>
        </p:spPr>
        <p:txBody>
          <a:bodyPr spcFirstLastPara="1" wrap="square" lIns="736550" tIns="34275" rIns="202500" bIns="34275" anchor="t" anchorCtr="0">
            <a:noAutofit/>
          </a:bodyPr>
          <a:lstStyle/>
          <a:p>
            <a:pPr marL="0" lvl="0" indent="0" algn="l" rtl="0">
              <a:spcBef>
                <a:spcPts val="1200"/>
              </a:spcBef>
              <a:spcAft>
                <a:spcPts val="0"/>
              </a:spcAft>
              <a:buNone/>
            </a:pPr>
            <a:r>
              <a:rPr lang="it" sz="1750">
                <a:solidFill>
                  <a:srgbClr val="083C92"/>
                </a:solidFill>
                <a:latin typeface="Open Sans"/>
                <a:ea typeface="Open Sans"/>
                <a:cs typeface="Open Sans"/>
                <a:sym typeface="Open Sans"/>
              </a:rPr>
              <a:t>Il cambiamento culturale non avviene dall'oggi al domani. </a:t>
            </a:r>
            <a:endParaRPr sz="1750">
              <a:solidFill>
                <a:srgbClr val="083C92"/>
              </a:solidFill>
              <a:latin typeface="Open Sans"/>
              <a:ea typeface="Open Sans"/>
              <a:cs typeface="Open Sans"/>
              <a:sym typeface="Open Sans"/>
            </a:endParaRPr>
          </a:p>
          <a:p>
            <a:pPr marL="0" lvl="0" indent="0" algn="l" rtl="0">
              <a:spcBef>
                <a:spcPts val="1200"/>
              </a:spcBef>
              <a:spcAft>
                <a:spcPts val="0"/>
              </a:spcAft>
              <a:buNone/>
            </a:pPr>
            <a:r>
              <a:rPr lang="it" sz="1750">
                <a:solidFill>
                  <a:srgbClr val="083C92"/>
                </a:solidFill>
                <a:latin typeface="Open Sans"/>
                <a:ea typeface="Open Sans"/>
                <a:cs typeface="Open Sans"/>
                <a:sym typeface="Open Sans"/>
              </a:rPr>
              <a:t>Abbiamo bisogno sia del </a:t>
            </a:r>
            <a:r>
              <a:rPr lang="it" sz="1750" b="1">
                <a:solidFill>
                  <a:srgbClr val="083C92"/>
                </a:solidFill>
                <a:latin typeface="Open Sans"/>
                <a:ea typeface="Open Sans"/>
                <a:cs typeface="Open Sans"/>
                <a:sym typeface="Open Sans"/>
              </a:rPr>
              <a:t>sostegno dall'alto</a:t>
            </a:r>
            <a:r>
              <a:rPr lang="it" sz="1750">
                <a:solidFill>
                  <a:srgbClr val="083C92"/>
                </a:solidFill>
                <a:latin typeface="Open Sans"/>
                <a:ea typeface="Open Sans"/>
                <a:cs typeface="Open Sans"/>
                <a:sym typeface="Open Sans"/>
              </a:rPr>
              <a:t> da parte delle organizzazioni nazionali e delle nostre istituzioni, sia dell'</a:t>
            </a:r>
            <a:r>
              <a:rPr lang="it" sz="1750" b="1">
                <a:solidFill>
                  <a:srgbClr val="083C92"/>
                </a:solidFill>
                <a:latin typeface="Open Sans"/>
                <a:ea typeface="Open Sans"/>
                <a:cs typeface="Open Sans"/>
                <a:sym typeface="Open Sans"/>
              </a:rPr>
              <a:t>energia dal basso</a:t>
            </a:r>
            <a:r>
              <a:rPr lang="it" sz="1750">
                <a:solidFill>
                  <a:srgbClr val="083C92"/>
                </a:solidFill>
                <a:latin typeface="Open Sans"/>
                <a:ea typeface="Open Sans"/>
                <a:cs typeface="Open Sans"/>
                <a:sym typeface="Open Sans"/>
              </a:rPr>
              <a:t> proveniente dagli insegnanti stessi.</a:t>
            </a:r>
            <a:endParaRPr sz="1750">
              <a:solidFill>
                <a:srgbClr val="083C92"/>
              </a:solidFill>
              <a:latin typeface="Open Sans"/>
              <a:ea typeface="Open Sans"/>
              <a:cs typeface="Open Sans"/>
              <a:sym typeface="Open Sans"/>
            </a:endParaRPr>
          </a:p>
          <a:p>
            <a:pPr marL="0" lvl="0" indent="0" algn="l" rtl="0">
              <a:spcBef>
                <a:spcPts val="1200"/>
              </a:spcBef>
              <a:spcAft>
                <a:spcPts val="0"/>
              </a:spcAft>
              <a:buNone/>
            </a:pPr>
            <a:r>
              <a:rPr lang="it" sz="1750">
                <a:solidFill>
                  <a:srgbClr val="083C92"/>
                </a:solidFill>
                <a:latin typeface="Open Sans"/>
                <a:ea typeface="Open Sans"/>
                <a:cs typeface="Open Sans"/>
                <a:sym typeface="Open Sans"/>
              </a:rPr>
              <a:t>Abbiamo anche bisogno degli </a:t>
            </a:r>
            <a:r>
              <a:rPr lang="it" sz="1750" b="1">
                <a:solidFill>
                  <a:srgbClr val="083C92"/>
                </a:solidFill>
                <a:latin typeface="Open Sans"/>
                <a:ea typeface="Open Sans"/>
                <a:cs typeface="Open Sans"/>
                <a:sym typeface="Open Sans"/>
              </a:rPr>
              <a:t>incentivi </a:t>
            </a:r>
            <a:r>
              <a:rPr lang="it" sz="1750">
                <a:solidFill>
                  <a:srgbClr val="083C92"/>
                </a:solidFill>
                <a:latin typeface="Open Sans"/>
                <a:ea typeface="Open Sans"/>
                <a:cs typeface="Open Sans"/>
                <a:sym typeface="Open Sans"/>
              </a:rPr>
              <a:t>giusti: gli insegnanti devono sentire che questo </a:t>
            </a:r>
            <a:r>
              <a:rPr lang="it" sz="1750" b="1">
                <a:solidFill>
                  <a:srgbClr val="083C92"/>
                </a:solidFill>
                <a:latin typeface="Open Sans"/>
                <a:ea typeface="Open Sans"/>
                <a:cs typeface="Open Sans"/>
                <a:sym typeface="Open Sans"/>
              </a:rPr>
              <a:t>lavoro </a:t>
            </a:r>
            <a:r>
              <a:rPr lang="it" sz="1750">
                <a:solidFill>
                  <a:srgbClr val="083C92"/>
                </a:solidFill>
                <a:latin typeface="Open Sans"/>
                <a:ea typeface="Open Sans"/>
                <a:cs typeface="Open Sans"/>
                <a:sym typeface="Open Sans"/>
              </a:rPr>
              <a:t>è importante e viene </a:t>
            </a:r>
            <a:r>
              <a:rPr lang="it" sz="1750" b="1">
                <a:solidFill>
                  <a:srgbClr val="083C92"/>
                </a:solidFill>
                <a:latin typeface="Open Sans"/>
                <a:ea typeface="Open Sans"/>
                <a:cs typeface="Open Sans"/>
                <a:sym typeface="Open Sans"/>
              </a:rPr>
              <a:t>riconosciuto</a:t>
            </a:r>
            <a:r>
              <a:rPr lang="it" sz="1750">
                <a:solidFill>
                  <a:srgbClr val="083C92"/>
                </a:solidFill>
                <a:latin typeface="Open Sans"/>
                <a:ea typeface="Open Sans"/>
                <a:cs typeface="Open Sans"/>
                <a:sym typeface="Open Sans"/>
              </a:rPr>
              <a:t>. Ciò significa sostegno da parte della leadership, ma anche tempo, formazione e persino piccole sovvenzioni.</a:t>
            </a:r>
            <a:endParaRPr sz="1750">
              <a:solidFill>
                <a:srgbClr val="083C92"/>
              </a:solidFill>
              <a:latin typeface="Open Sans"/>
              <a:ea typeface="Open Sans"/>
              <a:cs typeface="Open Sans"/>
              <a:sym typeface="Open Sans"/>
            </a:endParaRPr>
          </a:p>
          <a:p>
            <a:pPr marL="0" lvl="0" indent="0" algn="l" rtl="0">
              <a:spcBef>
                <a:spcPts val="1200"/>
              </a:spcBef>
              <a:spcAft>
                <a:spcPts val="0"/>
              </a:spcAft>
              <a:buNone/>
            </a:pPr>
            <a:r>
              <a:rPr lang="it" sz="1750">
                <a:solidFill>
                  <a:srgbClr val="083C92"/>
                </a:solidFill>
                <a:latin typeface="Open Sans"/>
                <a:ea typeface="Open Sans"/>
                <a:cs typeface="Open Sans"/>
                <a:sym typeface="Open Sans"/>
              </a:rPr>
              <a:t>E, cosa altrettanto importante, abbiamo bisogno di </a:t>
            </a:r>
            <a:r>
              <a:rPr lang="it" sz="1750" b="1">
                <a:solidFill>
                  <a:srgbClr val="083C92"/>
                </a:solidFill>
                <a:latin typeface="Open Sans"/>
                <a:ea typeface="Open Sans"/>
                <a:cs typeface="Open Sans"/>
                <a:sym typeface="Open Sans"/>
              </a:rPr>
              <a:t>pionieri</a:t>
            </a:r>
            <a:r>
              <a:rPr lang="it" sz="1750">
                <a:solidFill>
                  <a:srgbClr val="083C92"/>
                </a:solidFill>
                <a:latin typeface="Open Sans"/>
                <a:ea typeface="Open Sans"/>
                <a:cs typeface="Open Sans"/>
                <a:sym typeface="Open Sans"/>
              </a:rPr>
              <a:t>, i primi ad adottare questa novità, che creino i primi libri di testo aperti. I loro libri possono </a:t>
            </a:r>
            <a:r>
              <a:rPr lang="it" sz="1750" b="1">
                <a:solidFill>
                  <a:srgbClr val="083C92"/>
                </a:solidFill>
                <a:latin typeface="Open Sans"/>
                <a:ea typeface="Open Sans"/>
                <a:cs typeface="Open Sans"/>
                <a:sym typeface="Open Sans"/>
              </a:rPr>
              <a:t>servire da esempio </a:t>
            </a:r>
            <a:r>
              <a:rPr lang="it" sz="1750">
                <a:solidFill>
                  <a:srgbClr val="083C92"/>
                </a:solidFill>
                <a:latin typeface="Open Sans"/>
                <a:ea typeface="Open Sans"/>
                <a:cs typeface="Open Sans"/>
                <a:sym typeface="Open Sans"/>
              </a:rPr>
              <a:t>e loro possono </a:t>
            </a:r>
            <a:r>
              <a:rPr lang="it" sz="1750" b="1">
                <a:solidFill>
                  <a:srgbClr val="083C92"/>
                </a:solidFill>
                <a:latin typeface="Open Sans"/>
                <a:ea typeface="Open Sans"/>
                <a:cs typeface="Open Sans"/>
                <a:sym typeface="Open Sans"/>
              </a:rPr>
              <a:t>condividere la loro esperienza</a:t>
            </a:r>
            <a:r>
              <a:rPr lang="it" sz="1750">
                <a:solidFill>
                  <a:srgbClr val="083C92"/>
                </a:solidFill>
                <a:latin typeface="Open Sans"/>
                <a:ea typeface="Open Sans"/>
                <a:cs typeface="Open Sans"/>
                <a:sym typeface="Open Sans"/>
              </a:rPr>
              <a:t> con i colleghi. Mostrano ciò che è possibile fare, ed è così che creiamo slancio.</a:t>
            </a:r>
            <a:endParaRPr sz="1750">
              <a:solidFill>
                <a:srgbClr val="083C92"/>
              </a:solidFill>
              <a:latin typeface="Open Sans"/>
              <a:ea typeface="Open Sans"/>
              <a:cs typeface="Open Sans"/>
              <a:sym typeface="Open Sans"/>
            </a:endParaRPr>
          </a:p>
        </p:txBody>
      </p:sp>
      <p:sp>
        <p:nvSpPr>
          <p:cNvPr id="538" name="Google Shape;538;p83"/>
          <p:cNvSpPr txBox="1">
            <a:spLocks noGrp="1"/>
          </p:cNvSpPr>
          <p:nvPr>
            <p:ph type="title"/>
          </p:nvPr>
        </p:nvSpPr>
        <p:spPr>
          <a:xfrm>
            <a:off x="-201000" y="157834"/>
            <a:ext cx="9546000" cy="660000"/>
          </a:xfrm>
          <a:prstGeom prst="rect">
            <a:avLst/>
          </a:prstGeom>
          <a:noFill/>
          <a:ln>
            <a:noFill/>
          </a:ln>
        </p:spPr>
        <p:txBody>
          <a:bodyPr spcFirstLastPara="1" wrap="square" lIns="737100" tIns="35100" rIns="202500" bIns="35100" anchor="ctr" anchorCtr="0">
            <a:noAutofit/>
          </a:bodyPr>
          <a:lstStyle/>
          <a:p>
            <a:pPr marL="0" marR="0" lvl="0" indent="0" algn="l" rtl="0">
              <a:lnSpc>
                <a:spcPct val="100000"/>
              </a:lnSpc>
              <a:spcBef>
                <a:spcPts val="0"/>
              </a:spcBef>
              <a:spcAft>
                <a:spcPts val="0"/>
              </a:spcAft>
              <a:buNone/>
            </a:pPr>
            <a:r>
              <a:rPr lang="it" sz="2400" b="1">
                <a:solidFill>
                  <a:srgbClr val="034A92"/>
                </a:solidFill>
                <a:latin typeface="Open Sans"/>
                <a:ea typeface="Open Sans"/>
                <a:cs typeface="Open Sans"/>
                <a:sym typeface="Open Sans"/>
              </a:rPr>
              <a:t>Siamo tutti coinvolti: l’educazione è un </a:t>
            </a:r>
            <a:r>
              <a:rPr lang="it" sz="2400" b="1">
                <a:solidFill>
                  <a:srgbClr val="FF9900"/>
                </a:solidFill>
                <a:latin typeface="Open Sans"/>
                <a:ea typeface="Open Sans"/>
                <a:cs typeface="Open Sans"/>
                <a:sym typeface="Open Sans"/>
              </a:rPr>
              <a:t>bene pubblico</a:t>
            </a:r>
            <a:endParaRPr sz="2400" b="1">
              <a:solidFill>
                <a:srgbClr val="FF9900"/>
              </a:solidFill>
              <a:latin typeface="Open Sans"/>
              <a:ea typeface="Open Sans"/>
              <a:cs typeface="Open Sans"/>
              <a:sym typeface="Open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84"/>
          <p:cNvSpPr txBox="1">
            <a:spLocks noGrp="1"/>
          </p:cNvSpPr>
          <p:nvPr>
            <p:ph type="body" idx="1"/>
          </p:nvPr>
        </p:nvSpPr>
        <p:spPr>
          <a:xfrm>
            <a:off x="-63661" y="879930"/>
            <a:ext cx="9084900" cy="4290300"/>
          </a:xfrm>
          <a:prstGeom prst="rect">
            <a:avLst/>
          </a:prstGeom>
          <a:noFill/>
          <a:ln>
            <a:noFill/>
          </a:ln>
        </p:spPr>
        <p:txBody>
          <a:bodyPr spcFirstLastPara="1" wrap="square" lIns="736550" tIns="34275" rIns="202500" bIns="34275" anchor="t" anchorCtr="0">
            <a:noAutofit/>
          </a:bodyPr>
          <a:lstStyle/>
          <a:p>
            <a:pPr marL="457200" marR="0" lvl="0" indent="-355600" algn="l" rtl="0">
              <a:lnSpc>
                <a:spcPct val="115000"/>
              </a:lnSpc>
              <a:spcBef>
                <a:spcPts val="1200"/>
              </a:spcBef>
              <a:spcAft>
                <a:spcPts val="0"/>
              </a:spcAft>
              <a:buClr>
                <a:srgbClr val="083C92"/>
              </a:buClr>
              <a:buSzPts val="2000"/>
              <a:buFont typeface="Open Sans"/>
              <a:buChar char="●"/>
            </a:pPr>
            <a:r>
              <a:rPr lang="it" sz="2000" b="1" dirty="0">
                <a:solidFill>
                  <a:srgbClr val="FF9900"/>
                </a:solidFill>
                <a:latin typeface="Open Sans"/>
                <a:ea typeface="Open Sans"/>
                <a:cs typeface="Open Sans"/>
                <a:sym typeface="Open Sans"/>
              </a:rPr>
              <a:t>Facilitare</a:t>
            </a:r>
            <a:r>
              <a:rPr lang="it" sz="2000" dirty="0">
                <a:solidFill>
                  <a:srgbClr val="083C92"/>
                </a:solidFill>
                <a:latin typeface="Open Sans"/>
                <a:ea typeface="Open Sans"/>
                <a:cs typeface="Open Sans"/>
                <a:sym typeface="Open Sans"/>
              </a:rPr>
              <a:t>: fornire strumenti di pubblicazione facili da usare e assistenza durante le fasi del progetto: Gli insegnanti non dovrebbero essere esperti di tecnologia.</a:t>
            </a:r>
            <a:endParaRPr sz="2000" dirty="0">
              <a:solidFill>
                <a:srgbClr val="083C92"/>
              </a:solidFill>
              <a:latin typeface="Open Sans"/>
              <a:ea typeface="Open Sans"/>
              <a:cs typeface="Open Sans"/>
              <a:sym typeface="Open Sans"/>
            </a:endParaRPr>
          </a:p>
          <a:p>
            <a:pPr marL="457200" marR="0" lvl="0" indent="-355600" algn="l" rtl="0">
              <a:lnSpc>
                <a:spcPct val="115000"/>
              </a:lnSpc>
              <a:spcBef>
                <a:spcPts val="0"/>
              </a:spcBef>
              <a:spcAft>
                <a:spcPts val="0"/>
              </a:spcAft>
              <a:buClr>
                <a:srgbClr val="083C92"/>
              </a:buClr>
              <a:buSzPts val="2000"/>
              <a:buFont typeface="Open Sans"/>
              <a:buChar char="●"/>
            </a:pPr>
            <a:r>
              <a:rPr lang="it" sz="2000" b="1" dirty="0">
                <a:solidFill>
                  <a:srgbClr val="FF9900"/>
                </a:solidFill>
                <a:latin typeface="Open Sans"/>
                <a:ea typeface="Open Sans"/>
                <a:cs typeface="Open Sans"/>
                <a:sym typeface="Open Sans"/>
              </a:rPr>
              <a:t>Guidare gli autori </a:t>
            </a:r>
            <a:r>
              <a:rPr lang="it" sz="2000" dirty="0">
                <a:solidFill>
                  <a:srgbClr val="083C92"/>
                </a:solidFill>
                <a:latin typeface="Open Sans"/>
                <a:ea typeface="Open Sans"/>
                <a:cs typeface="Open Sans"/>
                <a:sym typeface="Open Sans"/>
              </a:rPr>
              <a:t>attraverso le licenze aperte e la garanzia di qualità.</a:t>
            </a:r>
            <a:endParaRPr sz="2000" dirty="0">
              <a:solidFill>
                <a:srgbClr val="083C92"/>
              </a:solidFill>
              <a:latin typeface="Open Sans"/>
              <a:ea typeface="Open Sans"/>
              <a:cs typeface="Open Sans"/>
              <a:sym typeface="Open Sans"/>
            </a:endParaRPr>
          </a:p>
          <a:p>
            <a:pPr marL="457200" marR="0" lvl="0" indent="-355600" algn="l" rtl="0">
              <a:lnSpc>
                <a:spcPct val="115000"/>
              </a:lnSpc>
              <a:spcBef>
                <a:spcPts val="0"/>
              </a:spcBef>
              <a:spcAft>
                <a:spcPts val="0"/>
              </a:spcAft>
              <a:buClr>
                <a:srgbClr val="083C92"/>
              </a:buClr>
              <a:buSzPts val="2000"/>
              <a:buFont typeface="Open Sans"/>
              <a:buChar char="●"/>
            </a:pPr>
            <a:r>
              <a:rPr lang="it" sz="2000" b="1" dirty="0">
                <a:solidFill>
                  <a:srgbClr val="FF9900"/>
                </a:solidFill>
                <a:latin typeface="Open Sans"/>
                <a:ea typeface="Open Sans"/>
                <a:cs typeface="Open Sans"/>
                <a:sym typeface="Open Sans"/>
              </a:rPr>
              <a:t>Celebrare e promuovere le storie di successo </a:t>
            </a:r>
            <a:r>
              <a:rPr lang="it" sz="2000" dirty="0">
                <a:solidFill>
                  <a:srgbClr val="083C92"/>
                </a:solidFill>
                <a:latin typeface="Open Sans"/>
                <a:ea typeface="Open Sans"/>
                <a:cs typeface="Open Sans"/>
                <a:sym typeface="Open Sans"/>
              </a:rPr>
              <a:t>dei libri di testo aperti. Quando qualcuno completa un ottimo libro di testo aperto, non tenetelo nascosto. Condividetelo, promuovetelo, mostrate agli altri cosa è possibile fare: questo ispira davvero più persone a partecipare.</a:t>
            </a:r>
            <a:endParaRPr sz="2000" dirty="0">
              <a:solidFill>
                <a:srgbClr val="083C92"/>
              </a:solidFill>
              <a:latin typeface="Open Sans"/>
              <a:ea typeface="Open Sans"/>
              <a:cs typeface="Open Sans"/>
              <a:sym typeface="Open Sans"/>
            </a:endParaRPr>
          </a:p>
          <a:p>
            <a:pPr marL="457200" marR="0" lvl="0" indent="-355600" algn="l" rtl="0">
              <a:lnSpc>
                <a:spcPct val="115000"/>
              </a:lnSpc>
              <a:spcBef>
                <a:spcPts val="0"/>
              </a:spcBef>
              <a:spcAft>
                <a:spcPts val="0"/>
              </a:spcAft>
              <a:buClr>
                <a:srgbClr val="083C92"/>
              </a:buClr>
              <a:buSzPts val="2000"/>
              <a:buFont typeface="Open Sans"/>
              <a:buChar char="●"/>
            </a:pPr>
            <a:r>
              <a:rPr lang="it" sz="2000" b="1" dirty="0">
                <a:solidFill>
                  <a:srgbClr val="FF9900"/>
                </a:solidFill>
                <a:latin typeface="Open Sans"/>
                <a:ea typeface="Open Sans"/>
                <a:cs typeface="Open Sans"/>
                <a:sym typeface="Open Sans"/>
              </a:rPr>
              <a:t>Agire come connettori</a:t>
            </a:r>
            <a:r>
              <a:rPr lang="it" sz="2000" dirty="0">
                <a:solidFill>
                  <a:srgbClr val="083C92"/>
                </a:solidFill>
                <a:latin typeface="Open Sans"/>
                <a:ea typeface="Open Sans"/>
                <a:cs typeface="Open Sans"/>
                <a:sym typeface="Open Sans"/>
              </a:rPr>
              <a:t>: mettere in contatto educatori, studenti, biblioteche e assistenza IT. Tutti hanno un ruolo da svolgere e gli editori possono aiutare a mettere insieme tutti questi pezzi.</a:t>
            </a:r>
            <a:endParaRPr sz="2000" dirty="0">
              <a:solidFill>
                <a:srgbClr val="083C92"/>
              </a:solidFill>
              <a:latin typeface="Open Sans"/>
              <a:ea typeface="Open Sans"/>
              <a:cs typeface="Open Sans"/>
              <a:sym typeface="Open Sans"/>
            </a:endParaRPr>
          </a:p>
        </p:txBody>
      </p:sp>
      <p:sp>
        <p:nvSpPr>
          <p:cNvPr id="544" name="Google Shape;544;p84"/>
          <p:cNvSpPr txBox="1">
            <a:spLocks noGrp="1"/>
          </p:cNvSpPr>
          <p:nvPr>
            <p:ph type="title"/>
          </p:nvPr>
        </p:nvSpPr>
        <p:spPr>
          <a:xfrm>
            <a:off x="69900" y="51934"/>
            <a:ext cx="9084900" cy="660000"/>
          </a:xfrm>
          <a:prstGeom prst="rect">
            <a:avLst/>
          </a:prstGeom>
          <a:noFill/>
          <a:ln>
            <a:noFill/>
          </a:ln>
        </p:spPr>
        <p:txBody>
          <a:bodyPr spcFirstLastPara="1" wrap="square" lIns="737100" tIns="35100" rIns="202500" bIns="35100" anchor="ctr" anchorCtr="0">
            <a:noAutofit/>
          </a:bodyPr>
          <a:lstStyle/>
          <a:p>
            <a:pPr marL="0" lvl="0" indent="0" algn="l" rtl="0">
              <a:lnSpc>
                <a:spcPct val="115000"/>
              </a:lnSpc>
              <a:spcBef>
                <a:spcPts val="1200"/>
              </a:spcBef>
              <a:spcAft>
                <a:spcPts val="1200"/>
              </a:spcAft>
              <a:buClr>
                <a:schemeClr val="dk1"/>
              </a:buClr>
              <a:buSzPts val="1100"/>
              <a:buFont typeface="Arial"/>
              <a:buNone/>
            </a:pPr>
            <a:r>
              <a:rPr lang="it" b="1">
                <a:solidFill>
                  <a:srgbClr val="083C92"/>
                </a:solidFill>
              </a:rPr>
              <a:t>Cosa possono fare le </a:t>
            </a:r>
            <a:r>
              <a:rPr lang="it" b="1">
                <a:solidFill>
                  <a:srgbClr val="FF9900"/>
                </a:solidFill>
              </a:rPr>
              <a:t>University Press</a:t>
            </a:r>
            <a:r>
              <a:rPr lang="it" b="1">
                <a:solidFill>
                  <a:srgbClr val="083C92"/>
                </a:solidFill>
              </a:rPr>
              <a:t>?</a:t>
            </a:r>
            <a:endParaRPr sz="4800">
              <a:solidFill>
                <a:srgbClr val="083C92"/>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554"/>
        <p:cNvGrpSpPr/>
        <p:nvPr/>
      </p:nvGrpSpPr>
      <p:grpSpPr>
        <a:xfrm>
          <a:off x="0" y="0"/>
          <a:ext cx="0" cy="0"/>
          <a:chOff x="0" y="0"/>
          <a:chExt cx="0" cy="0"/>
        </a:xfrm>
      </p:grpSpPr>
      <p:sp>
        <p:nvSpPr>
          <p:cNvPr id="555" name="Google Shape;555;p86"/>
          <p:cNvSpPr txBox="1">
            <a:spLocks noGrp="1"/>
          </p:cNvSpPr>
          <p:nvPr>
            <p:ph type="title" idx="4294967295"/>
          </p:nvPr>
        </p:nvSpPr>
        <p:spPr>
          <a:xfrm>
            <a:off x="431550" y="0"/>
            <a:ext cx="8327400" cy="8034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SzPts val="1400"/>
              <a:buNone/>
            </a:pPr>
            <a:r>
              <a:rPr lang="it" sz="3000">
                <a:solidFill>
                  <a:srgbClr val="083C92"/>
                </a:solidFill>
                <a:latin typeface="Open Sans"/>
                <a:ea typeface="Open Sans"/>
                <a:cs typeface="Open Sans"/>
                <a:sym typeface="Open Sans"/>
              </a:rPr>
              <a:t>3 ENOEL Workshop sugli Open Textbook</a:t>
            </a:r>
            <a:endParaRPr sz="3000">
              <a:solidFill>
                <a:srgbClr val="083C92"/>
              </a:solidFill>
              <a:latin typeface="Open Sans"/>
              <a:ea typeface="Open Sans"/>
              <a:cs typeface="Open Sans"/>
              <a:sym typeface="Open Sans"/>
            </a:endParaRPr>
          </a:p>
        </p:txBody>
      </p:sp>
      <p:sp>
        <p:nvSpPr>
          <p:cNvPr id="556" name="Google Shape;556;p86"/>
          <p:cNvSpPr txBox="1"/>
          <p:nvPr/>
        </p:nvSpPr>
        <p:spPr>
          <a:xfrm>
            <a:off x="4343400" y="2814150"/>
            <a:ext cx="3659100" cy="939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it" sz="1600">
                <a:solidFill>
                  <a:srgbClr val="083C92"/>
                </a:solidFill>
              </a:rPr>
              <a:t>I materiali e il piano progettuale del WS#2 sono scaricabili qui (CC BY): </a:t>
            </a:r>
            <a:r>
              <a:rPr lang="it" sz="1700" b="0" i="0" u="sng" strike="noStrike" cap="none">
                <a:solidFill>
                  <a:srgbClr val="034A92"/>
                </a:solidFill>
                <a:latin typeface="Arial"/>
                <a:ea typeface="Arial"/>
                <a:cs typeface="Arial"/>
                <a:sym typeface="Arial"/>
                <a:hlinkClick r:id="rId3">
                  <a:extLst>
                    <a:ext uri="{A12FA001-AC4F-418D-AE19-62706E023703}">
                      <ahyp:hlinkClr xmlns:ahyp="http://schemas.microsoft.com/office/drawing/2018/hyperlinkcolor" val="tx"/>
                    </a:ext>
                  </a:extLst>
                </a:hlinkClick>
              </a:rPr>
              <a:t>https://zenodo.org/records/8153757</a:t>
            </a:r>
            <a:endParaRPr sz="2000" b="0" i="0" u="none" strike="noStrike" cap="none">
              <a:solidFill>
                <a:srgbClr val="034A92"/>
              </a:solidFill>
              <a:latin typeface="Arial"/>
              <a:ea typeface="Arial"/>
              <a:cs typeface="Arial"/>
              <a:sym typeface="Arial"/>
            </a:endParaRPr>
          </a:p>
        </p:txBody>
      </p:sp>
      <p:sp>
        <p:nvSpPr>
          <p:cNvPr id="557" name="Google Shape;557;p86"/>
          <p:cNvSpPr txBox="1"/>
          <p:nvPr/>
        </p:nvSpPr>
        <p:spPr>
          <a:xfrm>
            <a:off x="5121176" y="4456400"/>
            <a:ext cx="3748500" cy="939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it" sz="1600">
                <a:solidFill>
                  <a:srgbClr val="083C92"/>
                </a:solidFill>
              </a:rPr>
              <a:t>I materiali e il piano progettuale del WS#3 sono scaricabili qui (CC BY): </a:t>
            </a:r>
            <a:r>
              <a:rPr lang="it" sz="1700" b="0" i="0" u="sng" strike="noStrike" cap="none">
                <a:solidFill>
                  <a:srgbClr val="034A92"/>
                </a:solidFill>
                <a:latin typeface="Arial"/>
                <a:ea typeface="Arial"/>
                <a:cs typeface="Arial"/>
                <a:sym typeface="Arial"/>
                <a:hlinkClick r:id="rId4">
                  <a:extLst>
                    <a:ext uri="{A12FA001-AC4F-418D-AE19-62706E023703}">
                      <ahyp:hlinkClr xmlns:ahyp="http://schemas.microsoft.com/office/drawing/2018/hyperlinkcolor" val="tx"/>
                    </a:ext>
                  </a:extLst>
                </a:hlinkClick>
              </a:rPr>
              <a:t>https://zenodo.org/records/8338085</a:t>
            </a:r>
            <a:endParaRPr sz="1700" b="0" i="0" u="sng" strike="noStrike" cap="none">
              <a:solidFill>
                <a:srgbClr val="034A92"/>
              </a:solidFill>
              <a:latin typeface="Arial"/>
              <a:ea typeface="Arial"/>
              <a:cs typeface="Arial"/>
              <a:sym typeface="Arial"/>
            </a:endParaRPr>
          </a:p>
        </p:txBody>
      </p:sp>
      <p:pic>
        <p:nvPicPr>
          <p:cNvPr id="558" name="Google Shape;558;p86" title="ENOEL Workshops_WS#1_card.jpg"/>
          <p:cNvPicPr preferRelativeResize="0"/>
          <p:nvPr/>
        </p:nvPicPr>
        <p:blipFill rotWithShape="1">
          <a:blip r:embed="rId5">
            <a:alphaModFix/>
          </a:blip>
          <a:srcRect/>
          <a:stretch/>
        </p:blipFill>
        <p:spPr>
          <a:xfrm>
            <a:off x="254998" y="895427"/>
            <a:ext cx="2693477" cy="1515070"/>
          </a:xfrm>
          <a:prstGeom prst="rect">
            <a:avLst/>
          </a:prstGeom>
          <a:noFill/>
          <a:ln>
            <a:noFill/>
          </a:ln>
        </p:spPr>
      </p:pic>
      <p:pic>
        <p:nvPicPr>
          <p:cNvPr id="559" name="Google Shape;559;p86" title="ENOEL Workshops_WS#3_card.jpg"/>
          <p:cNvPicPr preferRelativeResize="0"/>
          <p:nvPr/>
        </p:nvPicPr>
        <p:blipFill rotWithShape="1">
          <a:blip r:embed="rId6">
            <a:alphaModFix/>
          </a:blip>
          <a:srcRect/>
          <a:stretch/>
        </p:blipFill>
        <p:spPr>
          <a:xfrm>
            <a:off x="1870963" y="4144675"/>
            <a:ext cx="2693477" cy="1515075"/>
          </a:xfrm>
          <a:prstGeom prst="rect">
            <a:avLst/>
          </a:prstGeom>
          <a:noFill/>
          <a:ln>
            <a:noFill/>
          </a:ln>
        </p:spPr>
      </p:pic>
      <p:pic>
        <p:nvPicPr>
          <p:cNvPr id="560" name="Google Shape;560;p86" title="ENOEL Workshops_WS#2_card.jpg"/>
          <p:cNvPicPr preferRelativeResize="0"/>
          <p:nvPr/>
        </p:nvPicPr>
        <p:blipFill rotWithShape="1">
          <a:blip r:embed="rId7">
            <a:alphaModFix/>
          </a:blip>
          <a:srcRect/>
          <a:stretch/>
        </p:blipFill>
        <p:spPr>
          <a:xfrm>
            <a:off x="1093198" y="2520050"/>
            <a:ext cx="2693477" cy="1515073"/>
          </a:xfrm>
          <a:prstGeom prst="rect">
            <a:avLst/>
          </a:prstGeom>
          <a:noFill/>
          <a:ln>
            <a:noFill/>
          </a:ln>
        </p:spPr>
      </p:pic>
      <p:sp>
        <p:nvSpPr>
          <p:cNvPr id="561" name="Google Shape;561;p86"/>
          <p:cNvSpPr txBox="1"/>
          <p:nvPr/>
        </p:nvSpPr>
        <p:spPr>
          <a:xfrm>
            <a:off x="3505200" y="1171900"/>
            <a:ext cx="4058400" cy="939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it" sz="1600">
                <a:solidFill>
                  <a:srgbClr val="083C92"/>
                </a:solidFill>
              </a:rPr>
              <a:t>I materiali e il piano progettuale del </a:t>
            </a:r>
            <a:r>
              <a:rPr lang="it" sz="1600" b="0" i="0" u="none" strike="noStrike" cap="none">
                <a:solidFill>
                  <a:srgbClr val="083C92"/>
                </a:solidFill>
                <a:latin typeface="Arial"/>
                <a:ea typeface="Arial"/>
                <a:cs typeface="Arial"/>
                <a:sym typeface="Arial"/>
              </a:rPr>
              <a:t>WS#1 </a:t>
            </a:r>
            <a:r>
              <a:rPr lang="it" sz="1600">
                <a:solidFill>
                  <a:srgbClr val="083C92"/>
                </a:solidFill>
              </a:rPr>
              <a:t>sono scaricabili qui (CC BY)</a:t>
            </a:r>
            <a:r>
              <a:rPr lang="it" sz="1600" b="0" i="0" u="none" strike="noStrike" cap="none">
                <a:solidFill>
                  <a:srgbClr val="083C92"/>
                </a:solidFill>
                <a:latin typeface="Arial"/>
                <a:ea typeface="Arial"/>
                <a:cs typeface="Arial"/>
                <a:sym typeface="Arial"/>
              </a:rPr>
              <a:t>: </a:t>
            </a:r>
            <a:r>
              <a:rPr lang="it" sz="1700" b="0" i="0" u="sng" strike="noStrike" cap="none">
                <a:solidFill>
                  <a:srgbClr val="034A92"/>
                </a:solidFill>
                <a:latin typeface="Arial"/>
                <a:ea typeface="Arial"/>
                <a:cs typeface="Arial"/>
                <a:sym typeface="Arial"/>
                <a:hlinkClick r:id="rId8">
                  <a:extLst>
                    <a:ext uri="{A12FA001-AC4F-418D-AE19-62706E023703}">
                      <ahyp:hlinkClr xmlns:ahyp="http://schemas.microsoft.com/office/drawing/2018/hyperlinkcolor" val="tx"/>
                    </a:ext>
                  </a:extLst>
                </a:hlinkClick>
              </a:rPr>
              <a:t>https://zenodo.org/records/8046785</a:t>
            </a:r>
            <a:r>
              <a:rPr lang="it" sz="1700" b="0" i="0" u="sng" strike="noStrike" cap="none">
                <a:solidFill>
                  <a:srgbClr val="034A92"/>
                </a:solidFill>
                <a:latin typeface="Arial"/>
                <a:ea typeface="Arial"/>
                <a:cs typeface="Arial"/>
                <a:sym typeface="Arial"/>
              </a:rPr>
              <a:t> </a:t>
            </a:r>
            <a:endParaRPr sz="1700" b="0" i="0" u="sng" strike="noStrike" cap="none">
              <a:solidFill>
                <a:srgbClr val="034A92"/>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83C92"/>
        </a:solidFill>
        <a:effectLst/>
      </p:bgPr>
    </p:bg>
    <p:spTree>
      <p:nvGrpSpPr>
        <p:cNvPr id="1" name="Shape 324"/>
        <p:cNvGrpSpPr/>
        <p:nvPr/>
      </p:nvGrpSpPr>
      <p:grpSpPr>
        <a:xfrm>
          <a:off x="0" y="0"/>
          <a:ext cx="0" cy="0"/>
          <a:chOff x="0" y="0"/>
          <a:chExt cx="0" cy="0"/>
        </a:xfrm>
      </p:grpSpPr>
      <p:sp>
        <p:nvSpPr>
          <p:cNvPr id="325" name="Google Shape;325;p59"/>
          <p:cNvSpPr txBox="1"/>
          <p:nvPr/>
        </p:nvSpPr>
        <p:spPr>
          <a:xfrm>
            <a:off x="546750" y="2413075"/>
            <a:ext cx="7817400" cy="1118400"/>
          </a:xfrm>
          <a:prstGeom prst="rect">
            <a:avLst/>
          </a:prstGeom>
          <a:noFill/>
          <a:ln>
            <a:noFill/>
          </a:ln>
        </p:spPr>
        <p:txBody>
          <a:bodyPr spcFirstLastPara="1" wrap="square" lIns="71100" tIns="35550" rIns="71100" bIns="35550" anchor="t" anchorCtr="0">
            <a:spAutoFit/>
          </a:bodyPr>
          <a:lstStyle/>
          <a:p>
            <a:pPr marL="0" marR="0" lvl="0" indent="0" algn="ctr" rtl="0">
              <a:lnSpc>
                <a:spcPct val="100000"/>
              </a:lnSpc>
              <a:spcBef>
                <a:spcPts val="0"/>
              </a:spcBef>
              <a:spcAft>
                <a:spcPts val="0"/>
              </a:spcAft>
              <a:buClr>
                <a:srgbClr val="000000"/>
              </a:buClr>
              <a:buSzPts val="3400"/>
              <a:buFont typeface="Arial"/>
              <a:buNone/>
            </a:pPr>
            <a:r>
              <a:rPr lang="it" sz="3400">
                <a:solidFill>
                  <a:srgbClr val="FFAB40"/>
                </a:solidFill>
                <a:latin typeface="Open Sans"/>
                <a:ea typeface="Open Sans"/>
                <a:cs typeface="Open Sans"/>
                <a:sym typeface="Open Sans"/>
              </a:rPr>
              <a:t>Cosa possiamo </a:t>
            </a:r>
            <a:r>
              <a:rPr lang="it" sz="3400">
                <a:solidFill>
                  <a:srgbClr val="45BEDF"/>
                </a:solidFill>
                <a:latin typeface="Open Sans"/>
                <a:ea typeface="Open Sans"/>
                <a:cs typeface="Open Sans"/>
                <a:sym typeface="Open Sans"/>
              </a:rPr>
              <a:t>condividere </a:t>
            </a:r>
            <a:r>
              <a:rPr lang="it" sz="3400">
                <a:solidFill>
                  <a:srgbClr val="FFAB40"/>
                </a:solidFill>
                <a:latin typeface="Open Sans"/>
                <a:ea typeface="Open Sans"/>
                <a:cs typeface="Open Sans"/>
                <a:sym typeface="Open Sans"/>
              </a:rPr>
              <a:t>senza rimanerne privi?</a:t>
            </a:r>
            <a:endParaRPr sz="3400" b="0" i="0" u="none" strike="noStrike" cap="none">
              <a:solidFill>
                <a:srgbClr val="FFAB40"/>
              </a:solidFill>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83C92"/>
        </a:solidFill>
        <a:effectLst/>
      </p:bgPr>
    </p:bg>
    <p:spTree>
      <p:nvGrpSpPr>
        <p:cNvPr id="1" name="Shape 565"/>
        <p:cNvGrpSpPr/>
        <p:nvPr/>
      </p:nvGrpSpPr>
      <p:grpSpPr>
        <a:xfrm>
          <a:off x="0" y="0"/>
          <a:ext cx="0" cy="0"/>
          <a:chOff x="0" y="0"/>
          <a:chExt cx="0" cy="0"/>
        </a:xfrm>
      </p:grpSpPr>
      <p:sp>
        <p:nvSpPr>
          <p:cNvPr id="566" name="Google Shape;566;p87"/>
          <p:cNvSpPr txBox="1">
            <a:spLocks noGrp="1"/>
          </p:cNvSpPr>
          <p:nvPr>
            <p:ph type="title"/>
          </p:nvPr>
        </p:nvSpPr>
        <p:spPr>
          <a:xfrm>
            <a:off x="311700" y="2331444"/>
            <a:ext cx="8520600" cy="1256700"/>
          </a:xfrm>
          <a:prstGeom prst="rect">
            <a:avLst/>
          </a:prstGeom>
        </p:spPr>
        <p:txBody>
          <a:bodyPr spcFirstLastPara="1" wrap="square" lIns="45725" tIns="22850" rIns="45725" bIns="22850" anchor="ctr" anchorCtr="0">
            <a:normAutofit fontScale="90000"/>
          </a:bodyPr>
          <a:lstStyle/>
          <a:p>
            <a:pPr marL="0" lvl="0" indent="0" algn="ctr" rtl="0">
              <a:spcBef>
                <a:spcPts val="0"/>
              </a:spcBef>
              <a:spcAft>
                <a:spcPts val="0"/>
              </a:spcAft>
              <a:buNone/>
            </a:pPr>
            <a:r>
              <a:rPr lang="it" b="1">
                <a:solidFill>
                  <a:srgbClr val="45BEDF"/>
                </a:solidFill>
                <a:latin typeface="Open Sans"/>
                <a:ea typeface="Open Sans"/>
                <a:cs typeface="Open Sans"/>
                <a:sym typeface="Open Sans"/>
              </a:rPr>
              <a:t>Alcuni esempi (per me) significativi di</a:t>
            </a:r>
            <a:br>
              <a:rPr lang="it" b="1">
                <a:solidFill>
                  <a:srgbClr val="45BEDF"/>
                </a:solidFill>
                <a:latin typeface="Open Sans"/>
                <a:ea typeface="Open Sans"/>
                <a:cs typeface="Open Sans"/>
                <a:sym typeface="Open Sans"/>
              </a:rPr>
            </a:br>
            <a:r>
              <a:rPr lang="it" sz="3550" b="1">
                <a:solidFill>
                  <a:schemeClr val="accent6"/>
                </a:solidFill>
                <a:latin typeface="Open Sans"/>
                <a:ea typeface="Open Sans"/>
                <a:cs typeface="Open Sans"/>
                <a:sym typeface="Open Sans"/>
              </a:rPr>
              <a:t>open textbook</a:t>
            </a:r>
            <a:endParaRPr sz="3550" b="1">
              <a:solidFill>
                <a:srgbClr val="034A92"/>
              </a:solidFill>
              <a:latin typeface="Open Sans"/>
              <a:ea typeface="Open Sans"/>
              <a:cs typeface="Open Sans"/>
              <a:sym typeface="Open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pic>
        <p:nvPicPr>
          <p:cNvPr id="571" name="Google Shape;571;p88"/>
          <p:cNvPicPr preferRelativeResize="0"/>
          <p:nvPr/>
        </p:nvPicPr>
        <p:blipFill>
          <a:blip r:embed="rId3">
            <a:alphaModFix/>
          </a:blip>
          <a:stretch>
            <a:fillRect/>
          </a:stretch>
        </p:blipFill>
        <p:spPr>
          <a:xfrm>
            <a:off x="152400" y="169333"/>
            <a:ext cx="4846145" cy="4354831"/>
          </a:xfrm>
          <a:prstGeom prst="rect">
            <a:avLst/>
          </a:prstGeom>
          <a:noFill/>
          <a:ln>
            <a:noFill/>
          </a:ln>
        </p:spPr>
      </p:pic>
      <p:pic>
        <p:nvPicPr>
          <p:cNvPr id="572" name="Google Shape;572;p88"/>
          <p:cNvPicPr preferRelativeResize="0"/>
          <p:nvPr/>
        </p:nvPicPr>
        <p:blipFill>
          <a:blip r:embed="rId4">
            <a:alphaModFix/>
          </a:blip>
          <a:stretch>
            <a:fillRect/>
          </a:stretch>
        </p:blipFill>
        <p:spPr>
          <a:xfrm>
            <a:off x="4757195" y="169324"/>
            <a:ext cx="4265286" cy="3682675"/>
          </a:xfrm>
          <a:prstGeom prst="rect">
            <a:avLst/>
          </a:prstGeom>
          <a:noFill/>
          <a:ln>
            <a:noFill/>
          </a:ln>
        </p:spPr>
      </p:pic>
      <p:sp>
        <p:nvSpPr>
          <p:cNvPr id="573" name="Google Shape;573;p88"/>
          <p:cNvSpPr txBox="1"/>
          <p:nvPr/>
        </p:nvSpPr>
        <p:spPr>
          <a:xfrm>
            <a:off x="4998545" y="3852000"/>
            <a:ext cx="3886279" cy="83096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2100">
                <a:latin typeface="Calibri"/>
                <a:ea typeface="Calibri"/>
                <a:cs typeface="Calibri"/>
                <a:sym typeface="Calibri"/>
              </a:rPr>
              <a:t>Open textbook creato da 65 autori e sottoposto a  peer review</a:t>
            </a:r>
            <a:endParaRPr sz="2100">
              <a:latin typeface="Calibri"/>
              <a:ea typeface="Calibri"/>
              <a:cs typeface="Calibri"/>
              <a:sym typeface="Calibri"/>
            </a:endParaRPr>
          </a:p>
        </p:txBody>
      </p:sp>
      <p:sp>
        <p:nvSpPr>
          <p:cNvPr id="574" name="Google Shape;574;p88"/>
          <p:cNvSpPr txBox="1"/>
          <p:nvPr/>
        </p:nvSpPr>
        <p:spPr>
          <a:xfrm>
            <a:off x="4998562" y="4946773"/>
            <a:ext cx="37842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u="sng">
                <a:solidFill>
                  <a:schemeClr val="hlink"/>
                </a:solidFill>
                <a:hlinkClick r:id="rId5"/>
              </a:rPr>
              <a:t>https://maken.wikiwijs.nl/147644/Environmental_Toxicology__an_open_online_textbook</a:t>
            </a:r>
            <a:endParaRPr sz="10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pic>
        <p:nvPicPr>
          <p:cNvPr id="599" name="Google Shape;599;p92"/>
          <p:cNvPicPr preferRelativeResize="0"/>
          <p:nvPr/>
        </p:nvPicPr>
        <p:blipFill rotWithShape="1">
          <a:blip r:embed="rId3">
            <a:alphaModFix/>
          </a:blip>
          <a:srcRect r="18975"/>
          <a:stretch/>
        </p:blipFill>
        <p:spPr>
          <a:xfrm>
            <a:off x="4021175" y="0"/>
            <a:ext cx="5122825" cy="5527167"/>
          </a:xfrm>
          <a:prstGeom prst="rect">
            <a:avLst/>
          </a:prstGeom>
          <a:noFill/>
          <a:ln>
            <a:noFill/>
          </a:ln>
        </p:spPr>
      </p:pic>
      <p:sp>
        <p:nvSpPr>
          <p:cNvPr id="600" name="Google Shape;600;p92"/>
          <p:cNvSpPr txBox="1"/>
          <p:nvPr/>
        </p:nvSpPr>
        <p:spPr>
          <a:xfrm>
            <a:off x="6822900" y="5338667"/>
            <a:ext cx="23211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u="sng">
                <a:solidFill>
                  <a:schemeClr val="hlink"/>
                </a:solidFill>
                <a:hlinkClick r:id="rId4"/>
              </a:rPr>
              <a:t>http://omp.diit.edu.ua/index.php/main</a:t>
            </a:r>
            <a:endParaRPr sz="1000"/>
          </a:p>
        </p:txBody>
      </p:sp>
      <p:sp>
        <p:nvSpPr>
          <p:cNvPr id="601" name="Google Shape;601;p92"/>
          <p:cNvSpPr txBox="1"/>
          <p:nvPr/>
        </p:nvSpPr>
        <p:spPr>
          <a:xfrm>
            <a:off x="75387" y="42255"/>
            <a:ext cx="3872100" cy="110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2000" b="1">
                <a:solidFill>
                  <a:schemeClr val="accent5"/>
                </a:solidFill>
                <a:latin typeface="Open Sans"/>
                <a:ea typeface="Open Sans"/>
                <a:cs typeface="Open Sans"/>
                <a:sym typeface="Open Sans"/>
              </a:rPr>
              <a:t>Ukrainian State University of Science and Technologies</a:t>
            </a:r>
            <a:br>
              <a:rPr lang="it" sz="2000" b="1">
                <a:latin typeface="Open Sans"/>
                <a:ea typeface="Open Sans"/>
                <a:cs typeface="Open Sans"/>
                <a:sym typeface="Open Sans"/>
              </a:rPr>
            </a:br>
            <a:r>
              <a:rPr lang="it" sz="2000" b="1">
                <a:solidFill>
                  <a:srgbClr val="F59C04"/>
                </a:solidFill>
                <a:latin typeface="Open Sans"/>
                <a:ea typeface="Open Sans"/>
                <a:cs typeface="Open Sans"/>
                <a:sym typeface="Open Sans"/>
              </a:rPr>
              <a:t>(Dnipro, Ucraina)</a:t>
            </a:r>
            <a:endParaRPr sz="2000" b="1">
              <a:solidFill>
                <a:srgbClr val="F59C04"/>
              </a:solidFill>
              <a:latin typeface="Open Sans"/>
              <a:ea typeface="Open Sans"/>
              <a:cs typeface="Open Sans"/>
              <a:sym typeface="Open Sans"/>
            </a:endParaRPr>
          </a:p>
        </p:txBody>
      </p:sp>
      <p:sp>
        <p:nvSpPr>
          <p:cNvPr id="602" name="Google Shape;602;p92"/>
          <p:cNvSpPr txBox="1"/>
          <p:nvPr/>
        </p:nvSpPr>
        <p:spPr>
          <a:xfrm>
            <a:off x="95567" y="1150455"/>
            <a:ext cx="3599700" cy="3786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800" b="1">
                <a:solidFill>
                  <a:srgbClr val="034A92"/>
                </a:solidFill>
                <a:latin typeface="Open Sans"/>
                <a:ea typeface="Open Sans"/>
                <a:cs typeface="Open Sans"/>
                <a:sym typeface="Open Sans"/>
              </a:rPr>
              <a:t>Open textbooks come:</a:t>
            </a:r>
            <a:br>
              <a:rPr lang="it" sz="1800" b="1">
                <a:solidFill>
                  <a:srgbClr val="034A92"/>
                </a:solidFill>
                <a:latin typeface="Open Sans"/>
                <a:ea typeface="Open Sans"/>
                <a:cs typeface="Open Sans"/>
                <a:sym typeface="Open Sans"/>
              </a:rPr>
            </a:br>
            <a:endParaRPr sz="1800" b="1">
              <a:solidFill>
                <a:srgbClr val="034A92"/>
              </a:solidFill>
              <a:latin typeface="Open Sans"/>
              <a:ea typeface="Open Sans"/>
              <a:cs typeface="Open Sans"/>
              <a:sym typeface="Open Sans"/>
            </a:endParaRPr>
          </a:p>
          <a:p>
            <a:pPr marL="457200" lvl="0" indent="-342900" algn="l" rtl="0">
              <a:spcBef>
                <a:spcPts val="0"/>
              </a:spcBef>
              <a:spcAft>
                <a:spcPts val="0"/>
              </a:spcAft>
              <a:buClr>
                <a:srgbClr val="034A92"/>
              </a:buClr>
              <a:buSzPts val="1800"/>
              <a:buFont typeface="Open Sans"/>
              <a:buChar char="●"/>
            </a:pPr>
            <a:r>
              <a:rPr lang="it" sz="1800">
                <a:solidFill>
                  <a:srgbClr val="034A92"/>
                </a:solidFill>
                <a:latin typeface="Open Sans"/>
                <a:ea typeface="Open Sans"/>
                <a:cs typeface="Open Sans"/>
                <a:sym typeface="Open Sans"/>
              </a:rPr>
              <a:t>soluzione per favorire l’accesso all’educazione in tempo di crisi</a:t>
            </a:r>
            <a:endParaRPr sz="1800">
              <a:solidFill>
                <a:srgbClr val="034A92"/>
              </a:solidFill>
              <a:latin typeface="Open Sans"/>
              <a:ea typeface="Open Sans"/>
              <a:cs typeface="Open Sans"/>
              <a:sym typeface="Open Sans"/>
            </a:endParaRPr>
          </a:p>
          <a:p>
            <a:pPr marL="457200" lvl="0" indent="-342900" algn="l" rtl="0">
              <a:spcBef>
                <a:spcPts val="0"/>
              </a:spcBef>
              <a:spcAft>
                <a:spcPts val="0"/>
              </a:spcAft>
              <a:buClr>
                <a:srgbClr val="034A92"/>
              </a:buClr>
              <a:buSzPts val="1800"/>
              <a:buFont typeface="Open Sans"/>
              <a:buChar char="●"/>
            </a:pPr>
            <a:r>
              <a:rPr lang="it" sz="1800">
                <a:solidFill>
                  <a:srgbClr val="034A92"/>
                </a:solidFill>
                <a:latin typeface="Open Sans"/>
                <a:ea typeface="Open Sans"/>
                <a:cs typeface="Open Sans"/>
                <a:sym typeface="Open Sans"/>
              </a:rPr>
              <a:t>eliminare barriere linguistiche</a:t>
            </a:r>
            <a:endParaRPr sz="1800">
              <a:solidFill>
                <a:srgbClr val="034A92"/>
              </a:solidFill>
              <a:latin typeface="Open Sans"/>
              <a:ea typeface="Open Sans"/>
              <a:cs typeface="Open Sans"/>
              <a:sym typeface="Open Sans"/>
            </a:endParaRPr>
          </a:p>
          <a:p>
            <a:pPr marL="457200" lvl="0" indent="-342900" algn="l" rtl="0">
              <a:spcBef>
                <a:spcPts val="0"/>
              </a:spcBef>
              <a:spcAft>
                <a:spcPts val="0"/>
              </a:spcAft>
              <a:buClr>
                <a:srgbClr val="034A92"/>
              </a:buClr>
              <a:buSzPts val="1800"/>
              <a:buFont typeface="Open Sans"/>
              <a:buChar char="●"/>
            </a:pPr>
            <a:r>
              <a:rPr lang="it" sz="1800">
                <a:solidFill>
                  <a:srgbClr val="034A92"/>
                </a:solidFill>
                <a:latin typeface="Open Sans"/>
                <a:ea typeface="Open Sans"/>
                <a:cs typeface="Open Sans"/>
                <a:sym typeface="Open Sans"/>
              </a:rPr>
              <a:t>favorire l'inclusività e l’equità</a:t>
            </a:r>
            <a:endParaRPr sz="1800">
              <a:solidFill>
                <a:srgbClr val="034A92"/>
              </a:solidFill>
              <a:latin typeface="Open Sans"/>
              <a:ea typeface="Open Sans"/>
              <a:cs typeface="Open Sans"/>
              <a:sym typeface="Open Sans"/>
            </a:endParaRPr>
          </a:p>
          <a:p>
            <a:pPr marL="457200" lvl="0" indent="-342900" algn="l" rtl="0">
              <a:spcBef>
                <a:spcPts val="0"/>
              </a:spcBef>
              <a:spcAft>
                <a:spcPts val="0"/>
              </a:spcAft>
              <a:buClr>
                <a:srgbClr val="034A92"/>
              </a:buClr>
              <a:buSzPts val="1800"/>
              <a:buFont typeface="Open Sans"/>
              <a:buChar char="●"/>
            </a:pPr>
            <a:r>
              <a:rPr lang="it" sz="1800">
                <a:solidFill>
                  <a:srgbClr val="034A92"/>
                </a:solidFill>
                <a:latin typeface="Open Sans"/>
                <a:ea typeface="Open Sans"/>
                <a:cs typeface="Open Sans"/>
                <a:sym typeface="Open Sans"/>
              </a:rPr>
              <a:t>incoraggiare la collaborazione internazionale </a:t>
            </a:r>
            <a:endParaRPr sz="1800">
              <a:solidFill>
                <a:srgbClr val="034A92"/>
              </a:solidFill>
              <a:latin typeface="Open Sans"/>
              <a:ea typeface="Open Sans"/>
              <a:cs typeface="Open Sans"/>
              <a:sym typeface="Open Sans"/>
            </a:endParaRPr>
          </a:p>
          <a:p>
            <a:pPr marL="457200" lvl="0" indent="-342900" algn="l" rtl="0">
              <a:spcBef>
                <a:spcPts val="0"/>
              </a:spcBef>
              <a:spcAft>
                <a:spcPts val="0"/>
              </a:spcAft>
              <a:buClr>
                <a:srgbClr val="034A92"/>
              </a:buClr>
              <a:buSzPts val="1800"/>
              <a:buFont typeface="Open Sans"/>
              <a:buChar char="●"/>
            </a:pPr>
            <a:r>
              <a:rPr lang="it" sz="1800">
                <a:solidFill>
                  <a:srgbClr val="034A92"/>
                </a:solidFill>
                <a:latin typeface="Open Sans"/>
                <a:ea typeface="Open Sans"/>
                <a:cs typeface="Open Sans"/>
                <a:sym typeface="Open Sans"/>
              </a:rPr>
              <a:t>profilazione dell’università</a:t>
            </a:r>
            <a:endParaRPr sz="1800">
              <a:solidFill>
                <a:srgbClr val="034A92"/>
              </a:solidFill>
              <a:latin typeface="Open Sans"/>
              <a:ea typeface="Open Sans"/>
              <a:cs typeface="Open Sans"/>
              <a:sym typeface="Open Sans"/>
            </a:endParaRPr>
          </a:p>
        </p:txBody>
      </p:sp>
      <p:sp>
        <p:nvSpPr>
          <p:cNvPr id="603" name="Google Shape;603;p92"/>
          <p:cNvSpPr txBox="1"/>
          <p:nvPr/>
        </p:nvSpPr>
        <p:spPr>
          <a:xfrm>
            <a:off x="198850" y="4895827"/>
            <a:ext cx="3097500" cy="78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300" i="1">
                <a:solidFill>
                  <a:srgbClr val="034A92"/>
                </a:solidFill>
              </a:rPr>
              <a:t>“The open textbooks of USUST are our donation &amp; contribution to victory.” - Tetiana Kolesnykova</a:t>
            </a:r>
            <a:endParaRPr sz="1100">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91"/>
          <p:cNvSpPr txBox="1"/>
          <p:nvPr/>
        </p:nvSpPr>
        <p:spPr>
          <a:xfrm>
            <a:off x="2177999" y="95849"/>
            <a:ext cx="4788000" cy="554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t" sz="2400" b="1">
                <a:solidFill>
                  <a:srgbClr val="034A92"/>
                </a:solidFill>
                <a:latin typeface="Open Sans"/>
                <a:ea typeface="Open Sans"/>
                <a:cs typeface="Open Sans"/>
                <a:sym typeface="Open Sans"/>
              </a:rPr>
              <a:t>Ipertesto o buon vecchio pdf?</a:t>
            </a:r>
            <a:endParaRPr sz="2400" b="1">
              <a:solidFill>
                <a:srgbClr val="034A92"/>
              </a:solidFill>
              <a:latin typeface="Open Sans"/>
              <a:ea typeface="Open Sans"/>
              <a:cs typeface="Open Sans"/>
              <a:sym typeface="Open Sans"/>
            </a:endParaRPr>
          </a:p>
        </p:txBody>
      </p:sp>
      <p:sp>
        <p:nvSpPr>
          <p:cNvPr id="591" name="Google Shape;591;p91"/>
          <p:cNvSpPr txBox="1"/>
          <p:nvPr/>
        </p:nvSpPr>
        <p:spPr>
          <a:xfrm>
            <a:off x="152400" y="5141961"/>
            <a:ext cx="30606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u="sng">
                <a:solidFill>
                  <a:schemeClr val="hlink"/>
                </a:solidFill>
                <a:hlinkClick r:id="rId3"/>
              </a:rPr>
              <a:t>https://opentextbooks.rug.nl/globalhermeneutics/</a:t>
            </a:r>
            <a:endParaRPr sz="1000"/>
          </a:p>
        </p:txBody>
      </p:sp>
      <p:sp>
        <p:nvSpPr>
          <p:cNvPr id="592" name="Google Shape;592;p91"/>
          <p:cNvSpPr txBox="1"/>
          <p:nvPr/>
        </p:nvSpPr>
        <p:spPr>
          <a:xfrm>
            <a:off x="5960225" y="5141961"/>
            <a:ext cx="29766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u="sng">
                <a:solidFill>
                  <a:schemeClr val="hlink"/>
                </a:solidFill>
                <a:hlinkClick r:id="rId4"/>
              </a:rPr>
              <a:t>https://doi.org/10.21827/63cfc0e9db70b</a:t>
            </a:r>
            <a:endParaRPr sz="1000"/>
          </a:p>
        </p:txBody>
      </p:sp>
      <p:pic>
        <p:nvPicPr>
          <p:cNvPr id="593" name="Google Shape;593;p91"/>
          <p:cNvPicPr preferRelativeResize="0"/>
          <p:nvPr/>
        </p:nvPicPr>
        <p:blipFill>
          <a:blip r:embed="rId5">
            <a:alphaModFix/>
          </a:blip>
          <a:stretch>
            <a:fillRect/>
          </a:stretch>
        </p:blipFill>
        <p:spPr>
          <a:xfrm>
            <a:off x="152400" y="957778"/>
            <a:ext cx="4422324" cy="3905782"/>
          </a:xfrm>
          <a:prstGeom prst="rect">
            <a:avLst/>
          </a:prstGeom>
          <a:noFill/>
          <a:ln>
            <a:noFill/>
          </a:ln>
        </p:spPr>
      </p:pic>
      <p:pic>
        <p:nvPicPr>
          <p:cNvPr id="594" name="Google Shape;594;p91"/>
          <p:cNvPicPr preferRelativeResize="0"/>
          <p:nvPr/>
        </p:nvPicPr>
        <p:blipFill>
          <a:blip r:embed="rId6">
            <a:alphaModFix/>
          </a:blip>
          <a:stretch>
            <a:fillRect/>
          </a:stretch>
        </p:blipFill>
        <p:spPr>
          <a:xfrm>
            <a:off x="4727124" y="957778"/>
            <a:ext cx="4209691" cy="412743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07"/>
        <p:cNvGrpSpPr/>
        <p:nvPr/>
      </p:nvGrpSpPr>
      <p:grpSpPr>
        <a:xfrm>
          <a:off x="0" y="0"/>
          <a:ext cx="0" cy="0"/>
          <a:chOff x="0" y="0"/>
          <a:chExt cx="0" cy="0"/>
        </a:xfrm>
      </p:grpSpPr>
      <p:pic>
        <p:nvPicPr>
          <p:cNvPr id="608" name="Google Shape;608;p93" descr="Cover image for START Handbook">
            <a:hlinkClick r:id="rId3"/>
          </p:cNvPr>
          <p:cNvPicPr preferRelativeResize="0"/>
          <p:nvPr/>
        </p:nvPicPr>
        <p:blipFill rotWithShape="1">
          <a:blip r:embed="rId4">
            <a:alphaModFix/>
          </a:blip>
          <a:srcRect/>
          <a:stretch/>
        </p:blipFill>
        <p:spPr>
          <a:xfrm>
            <a:off x="5191222" y="84227"/>
            <a:ext cx="3814151" cy="5550075"/>
          </a:xfrm>
          <a:prstGeom prst="rect">
            <a:avLst/>
          </a:prstGeom>
          <a:noFill/>
          <a:ln w="9525" cap="flat" cmpd="sng">
            <a:solidFill>
              <a:schemeClr val="dk1"/>
            </a:solidFill>
            <a:prstDash val="solid"/>
            <a:round/>
            <a:headEnd type="none" w="sm" len="sm"/>
            <a:tailEnd type="none" w="sm" len="sm"/>
          </a:ln>
        </p:spPr>
      </p:pic>
      <p:pic>
        <p:nvPicPr>
          <p:cNvPr id="609" name="Google Shape;609;p93"/>
          <p:cNvPicPr preferRelativeResize="0"/>
          <p:nvPr/>
        </p:nvPicPr>
        <p:blipFill rotWithShape="1">
          <a:blip r:embed="rId5">
            <a:alphaModFix/>
          </a:blip>
          <a:srcRect/>
          <a:stretch/>
        </p:blipFill>
        <p:spPr>
          <a:xfrm>
            <a:off x="200224" y="56924"/>
            <a:ext cx="4487775" cy="3829023"/>
          </a:xfrm>
          <a:prstGeom prst="rect">
            <a:avLst/>
          </a:prstGeom>
          <a:noFill/>
          <a:ln>
            <a:noFill/>
          </a:ln>
        </p:spPr>
      </p:pic>
      <p:sp>
        <p:nvSpPr>
          <p:cNvPr id="610" name="Google Shape;610;p93"/>
          <p:cNvSpPr/>
          <p:nvPr/>
        </p:nvSpPr>
        <p:spPr>
          <a:xfrm>
            <a:off x="116000" y="4431472"/>
            <a:ext cx="4382700" cy="509100"/>
          </a:xfrm>
          <a:prstGeom prst="roundRect">
            <a:avLst>
              <a:gd name="adj" fmla="val 16667"/>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11" name="Google Shape;611;p93"/>
          <p:cNvSpPr txBox="1"/>
          <p:nvPr/>
        </p:nvSpPr>
        <p:spPr>
          <a:xfrm>
            <a:off x="124025" y="5321575"/>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it" sz="1400" b="0" i="0"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https://opentextbooks.rug.nl/start</a:t>
            </a:r>
            <a:r>
              <a:rPr lang="it" sz="1400" b="0" i="0" u="none" strike="noStrike" cap="none">
                <a:solidFill>
                  <a:schemeClr val="dk1"/>
                </a:solidFill>
                <a:latin typeface="Arial"/>
                <a:ea typeface="Arial"/>
                <a:cs typeface="Arial"/>
                <a:sym typeface="Arial"/>
              </a:rPr>
              <a:t>/</a:t>
            </a:r>
            <a:endParaRPr sz="1400" b="0" i="0" u="none" strike="noStrike" cap="none">
              <a:solidFill>
                <a:schemeClr val="dk1"/>
              </a:solidFill>
              <a:latin typeface="Arial"/>
              <a:ea typeface="Arial"/>
              <a:cs typeface="Arial"/>
              <a:sym typeface="Arial"/>
            </a:endParaRPr>
          </a:p>
        </p:txBody>
      </p:sp>
      <p:sp>
        <p:nvSpPr>
          <p:cNvPr id="612" name="Google Shape;612;p93"/>
          <p:cNvSpPr txBox="1"/>
          <p:nvPr/>
        </p:nvSpPr>
        <p:spPr>
          <a:xfrm>
            <a:off x="116011" y="4409827"/>
            <a:ext cx="4572000" cy="954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chemeClr val="dk1"/>
                </a:solidFill>
                <a:latin typeface="Open Sans"/>
                <a:ea typeface="Open Sans"/>
                <a:cs typeface="Open Sans"/>
                <a:sym typeface="Open Sans"/>
              </a:rPr>
              <a:t>This work is licensed under a </a:t>
            </a:r>
            <a:r>
              <a:rPr lang="it" sz="1400" b="0" i="0" u="sng" strike="noStrike" cap="none">
                <a:solidFill>
                  <a:schemeClr val="dk1"/>
                </a:solidFill>
                <a:latin typeface="Open Sans"/>
                <a:ea typeface="Open Sans"/>
                <a:cs typeface="Open Sans"/>
                <a:sym typeface="Open Sans"/>
                <a:hlinkClick r:id="rId7">
                  <a:extLst>
                    <a:ext uri="{A12FA001-AC4F-418D-AE19-62706E023703}">
                      <ahyp:hlinkClr xmlns:ahyp="http://schemas.microsoft.com/office/drawing/2018/hyperlinkcolor" val="tx"/>
                    </a:ext>
                  </a:extLst>
                </a:hlinkClick>
              </a:rPr>
              <a:t>Creative Commons Attribution 4.0 International License</a:t>
            </a:r>
            <a:r>
              <a:rPr lang="it" sz="1400" b="0" i="0" u="none" strike="noStrike" cap="none">
                <a:solidFill>
                  <a:schemeClr val="dk1"/>
                </a:solidFill>
                <a:latin typeface="Open Sans"/>
                <a:ea typeface="Open Sans"/>
                <a:cs typeface="Open Sans"/>
                <a:sym typeface="Open Sans"/>
              </a:rPr>
              <a: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chemeClr val="dk1"/>
                </a:solidFill>
                <a:latin typeface="Open Sans"/>
                <a:ea typeface="Open Sans"/>
                <a:cs typeface="Open Sans"/>
                <a:sym typeface="Open Sans"/>
              </a:rPr>
              <a:t>Publisher: University of Groningen Press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16"/>
        <p:cNvGrpSpPr/>
        <p:nvPr/>
      </p:nvGrpSpPr>
      <p:grpSpPr>
        <a:xfrm>
          <a:off x="0" y="0"/>
          <a:ext cx="0" cy="0"/>
          <a:chOff x="0" y="0"/>
          <a:chExt cx="0" cy="0"/>
        </a:xfrm>
      </p:grpSpPr>
      <p:pic>
        <p:nvPicPr>
          <p:cNvPr id="617" name="Google Shape;617;p94"/>
          <p:cNvPicPr preferRelativeResize="0"/>
          <p:nvPr/>
        </p:nvPicPr>
        <p:blipFill rotWithShape="1">
          <a:blip r:embed="rId3">
            <a:alphaModFix/>
          </a:blip>
          <a:srcRect t="2666" r="41975"/>
          <a:stretch/>
        </p:blipFill>
        <p:spPr>
          <a:xfrm>
            <a:off x="0" y="0"/>
            <a:ext cx="4730450" cy="5672440"/>
          </a:xfrm>
          <a:prstGeom prst="rect">
            <a:avLst/>
          </a:prstGeom>
          <a:noFill/>
          <a:ln>
            <a:noFill/>
          </a:ln>
        </p:spPr>
      </p:pic>
      <p:pic>
        <p:nvPicPr>
          <p:cNvPr id="618" name="Google Shape;618;p94"/>
          <p:cNvPicPr preferRelativeResize="0"/>
          <p:nvPr/>
        </p:nvPicPr>
        <p:blipFill rotWithShape="1">
          <a:blip r:embed="rId4">
            <a:alphaModFix/>
          </a:blip>
          <a:srcRect t="1322"/>
          <a:stretch/>
        </p:blipFill>
        <p:spPr>
          <a:xfrm>
            <a:off x="4800300" y="0"/>
            <a:ext cx="4343700" cy="5715000"/>
          </a:xfrm>
          <a:prstGeom prst="rect">
            <a:avLst/>
          </a:prstGeom>
          <a:noFill/>
          <a:ln>
            <a:noFill/>
          </a:ln>
        </p:spPr>
      </p:pic>
      <p:sp>
        <p:nvSpPr>
          <p:cNvPr id="619" name="Google Shape;619;p94"/>
          <p:cNvSpPr txBox="1"/>
          <p:nvPr/>
        </p:nvSpPr>
        <p:spPr>
          <a:xfrm>
            <a:off x="5022700" y="5121925"/>
            <a:ext cx="41073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it" sz="1400" b="0" i="0" u="sng" strike="noStrike" cap="none">
                <a:solidFill>
                  <a:schemeClr val="lt1"/>
                </a:solidFill>
                <a:latin typeface="Arial"/>
                <a:ea typeface="Arial"/>
                <a:cs typeface="Arial"/>
                <a:sym typeface="Arial"/>
                <a:hlinkClick r:id="rId5">
                  <a:extLst>
                    <a:ext uri="{A12FA001-AC4F-418D-AE19-62706E023703}">
                      <ahyp:hlinkClr xmlns:ahyp="http://schemas.microsoft.com/office/drawing/2018/hyperlinkcolor" val="tx"/>
                    </a:ext>
                  </a:extLst>
                </a:hlinkClick>
              </a:rPr>
              <a:t>https://ecampusontario.pressbooks.pub/learner</a:t>
            </a:r>
            <a:r>
              <a:rPr lang="it" sz="1400" b="0" i="0" u="none" strike="noStrike" cap="none">
                <a:solidFill>
                  <a:schemeClr val="lt1"/>
                </a:solidFill>
                <a:latin typeface="Arial"/>
                <a:ea typeface="Arial"/>
                <a:cs typeface="Arial"/>
                <a:sym typeface="Arial"/>
              </a:rPr>
              <a:t>  </a:t>
            </a:r>
            <a:endParaRPr sz="1400" b="0" i="0" u="none" strike="noStrike" cap="none">
              <a:solidFill>
                <a:schemeClr val="lt1"/>
              </a:solidFill>
              <a:latin typeface="Arial"/>
              <a:ea typeface="Arial"/>
              <a:cs typeface="Arial"/>
              <a:sym typeface="Arial"/>
            </a:endParaRPr>
          </a:p>
        </p:txBody>
      </p:sp>
      <p:sp>
        <p:nvSpPr>
          <p:cNvPr id="620" name="Google Shape;620;p94"/>
          <p:cNvSpPr/>
          <p:nvPr/>
        </p:nvSpPr>
        <p:spPr>
          <a:xfrm>
            <a:off x="95468" y="5220569"/>
            <a:ext cx="4158900" cy="409800"/>
          </a:xfrm>
          <a:prstGeom prst="roundRect">
            <a:avLst>
              <a:gd name="adj" fmla="val 16667"/>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95"/>
          <p:cNvSpPr txBox="1"/>
          <p:nvPr/>
        </p:nvSpPr>
        <p:spPr>
          <a:xfrm>
            <a:off x="4772965" y="5267848"/>
            <a:ext cx="4350900" cy="354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it" sz="1100" b="0" i="0" u="sng" strike="noStrike" cap="none">
                <a:solidFill>
                  <a:schemeClr val="hlink"/>
                </a:solidFill>
                <a:latin typeface="Arial"/>
                <a:ea typeface="Arial"/>
                <a:cs typeface="Arial"/>
                <a:sym typeface="Arial"/>
                <a:hlinkClick r:id="rId3"/>
              </a:rPr>
              <a:t>https://h5pstudio.ecampusontario.ca/tags/liberatedlearner?page=0</a:t>
            </a:r>
            <a:endParaRPr sz="1100" b="0" i="0" u="none" strike="noStrike" cap="none">
              <a:solidFill>
                <a:srgbClr val="000000"/>
              </a:solidFill>
              <a:latin typeface="Arial"/>
              <a:ea typeface="Arial"/>
              <a:cs typeface="Arial"/>
              <a:sym typeface="Arial"/>
            </a:endParaRPr>
          </a:p>
        </p:txBody>
      </p:sp>
      <p:pic>
        <p:nvPicPr>
          <p:cNvPr id="626" name="Google Shape;626;p95"/>
          <p:cNvPicPr preferRelativeResize="0"/>
          <p:nvPr/>
        </p:nvPicPr>
        <p:blipFill rotWithShape="1">
          <a:blip r:embed="rId4">
            <a:alphaModFix/>
          </a:blip>
          <a:srcRect/>
          <a:stretch/>
        </p:blipFill>
        <p:spPr>
          <a:xfrm>
            <a:off x="50700" y="901078"/>
            <a:ext cx="8924298" cy="4306626"/>
          </a:xfrm>
          <a:prstGeom prst="rect">
            <a:avLst/>
          </a:prstGeom>
          <a:noFill/>
          <a:ln>
            <a:noFill/>
          </a:ln>
        </p:spPr>
      </p:pic>
      <p:sp>
        <p:nvSpPr>
          <p:cNvPr id="627" name="Google Shape;627;p95"/>
          <p:cNvSpPr txBox="1"/>
          <p:nvPr/>
        </p:nvSpPr>
        <p:spPr>
          <a:xfrm>
            <a:off x="1406850" y="117414"/>
            <a:ext cx="6330300" cy="921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it" sz="3600" b="0" i="0" u="none" strike="noStrike" cap="none">
                <a:solidFill>
                  <a:srgbClr val="FFAB40"/>
                </a:solidFill>
                <a:latin typeface="Open Sans"/>
                <a:ea typeface="Open Sans"/>
                <a:cs typeface="Open Sans"/>
                <a:sym typeface="Open Sans"/>
              </a:rPr>
              <a:t>«THE WICKED PROBLEMS»</a:t>
            </a:r>
            <a:endParaRPr sz="1400" b="0" i="0" u="none" strike="noStrike" cap="none">
              <a:solidFill>
                <a:srgbClr val="000000"/>
              </a:solidFill>
              <a:latin typeface="Arial"/>
              <a:ea typeface="Arial"/>
              <a:cs typeface="Arial"/>
              <a:sym typeface="Arial"/>
            </a:endParaRPr>
          </a:p>
        </p:txBody>
      </p:sp>
      <p:sp>
        <p:nvSpPr>
          <p:cNvPr id="628" name="Google Shape;628;p95"/>
          <p:cNvSpPr/>
          <p:nvPr/>
        </p:nvSpPr>
        <p:spPr>
          <a:xfrm>
            <a:off x="7872219" y="1869062"/>
            <a:ext cx="984600" cy="409800"/>
          </a:xfrm>
          <a:prstGeom prst="roundRect">
            <a:avLst>
              <a:gd name="adj" fmla="val 16667"/>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629" name="Google Shape;629;p95"/>
          <p:cNvSpPr txBox="1"/>
          <p:nvPr/>
        </p:nvSpPr>
        <p:spPr>
          <a:xfrm>
            <a:off x="50700" y="5313999"/>
            <a:ext cx="2929200" cy="261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it" sz="1100" b="0" i="0" u="sng" strike="noStrike" cap="none">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https://wicked.liberatedlearner.ca/</a:t>
            </a:r>
            <a:r>
              <a:rPr lang="it" sz="11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pic>
        <p:nvPicPr>
          <p:cNvPr id="634" name="Google Shape;634;p96"/>
          <p:cNvPicPr preferRelativeResize="0"/>
          <p:nvPr/>
        </p:nvPicPr>
        <p:blipFill rotWithShape="1">
          <a:blip r:embed="rId3">
            <a:alphaModFix/>
          </a:blip>
          <a:srcRect t="27943"/>
          <a:stretch/>
        </p:blipFill>
        <p:spPr>
          <a:xfrm>
            <a:off x="2773276" y="716450"/>
            <a:ext cx="6238175" cy="4057850"/>
          </a:xfrm>
          <a:prstGeom prst="rect">
            <a:avLst/>
          </a:prstGeom>
          <a:noFill/>
          <a:ln>
            <a:noFill/>
          </a:ln>
        </p:spPr>
      </p:pic>
      <p:sp>
        <p:nvSpPr>
          <p:cNvPr id="635" name="Google Shape;635;p96"/>
          <p:cNvSpPr txBox="1"/>
          <p:nvPr/>
        </p:nvSpPr>
        <p:spPr>
          <a:xfrm>
            <a:off x="2713779" y="5143925"/>
            <a:ext cx="58233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it" sz="1200" b="0" i="0" u="sng" strike="noStrike" cap="none">
                <a:solidFill>
                  <a:schemeClr val="hlink"/>
                </a:solidFill>
                <a:latin typeface="Arial"/>
                <a:ea typeface="Arial"/>
                <a:cs typeface="Arial"/>
                <a:sym typeface="Arial"/>
                <a:hlinkClick r:id="rId4"/>
              </a:rPr>
              <a:t>https://drive.google.com/drive/folders/1BSTyxMTAp1R54rdF8HibqUu4ENN39RXM</a:t>
            </a:r>
            <a:r>
              <a:rPr lang="it" sz="1200" b="0" i="0" u="none" strike="noStrike" cap="none">
                <a:solidFill>
                  <a:schemeClr val="lt2"/>
                </a:solidFill>
                <a:latin typeface="Arial"/>
                <a:ea typeface="Arial"/>
                <a:cs typeface="Arial"/>
                <a:sym typeface="Arial"/>
              </a:rPr>
              <a:t> </a:t>
            </a:r>
            <a:endParaRPr sz="1200" b="0" i="0" u="none" strike="noStrike" cap="none">
              <a:solidFill>
                <a:schemeClr val="lt2"/>
              </a:solidFill>
              <a:latin typeface="Arial"/>
              <a:ea typeface="Arial"/>
              <a:cs typeface="Arial"/>
              <a:sym typeface="Arial"/>
            </a:endParaRPr>
          </a:p>
        </p:txBody>
      </p:sp>
      <p:sp>
        <p:nvSpPr>
          <p:cNvPr id="636" name="Google Shape;636;p96"/>
          <p:cNvSpPr txBox="1"/>
          <p:nvPr/>
        </p:nvSpPr>
        <p:spPr>
          <a:xfrm>
            <a:off x="205125" y="768075"/>
            <a:ext cx="2588400" cy="3954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600"/>
              <a:buFont typeface="Arial"/>
              <a:buNone/>
            </a:pPr>
            <a:r>
              <a:rPr lang="it" sz="3100">
                <a:solidFill>
                  <a:srgbClr val="FFAB40"/>
                </a:solidFill>
                <a:latin typeface="Open Sans"/>
                <a:ea typeface="Open Sans"/>
                <a:cs typeface="Open Sans"/>
                <a:sym typeface="Open Sans"/>
              </a:rPr>
              <a:t>Scarica</a:t>
            </a:r>
            <a:r>
              <a:rPr lang="it" sz="3100" b="0" i="0" u="none" strike="noStrike" cap="none">
                <a:solidFill>
                  <a:srgbClr val="FFAB40"/>
                </a:solidFill>
                <a:latin typeface="Open Sans"/>
                <a:ea typeface="Open Sans"/>
                <a:cs typeface="Open Sans"/>
                <a:sym typeface="Open Sans"/>
              </a:rPr>
              <a:t> </a:t>
            </a:r>
            <a:r>
              <a:rPr lang="it" sz="3100">
                <a:solidFill>
                  <a:srgbClr val="FFAB40"/>
                </a:solidFill>
                <a:latin typeface="Open Sans"/>
                <a:ea typeface="Open Sans"/>
                <a:cs typeface="Open Sans"/>
                <a:sym typeface="Open Sans"/>
              </a:rPr>
              <a:t>il</a:t>
            </a:r>
            <a:r>
              <a:rPr lang="it" sz="3100" b="0" i="0" u="none" strike="noStrike" cap="none">
                <a:solidFill>
                  <a:srgbClr val="FFAB40"/>
                </a:solidFill>
                <a:latin typeface="Open Sans"/>
                <a:ea typeface="Open Sans"/>
                <a:cs typeface="Open Sans"/>
                <a:sym typeface="Open Sans"/>
              </a:rPr>
              <a:t> </a:t>
            </a:r>
            <a:r>
              <a:rPr lang="it" sz="3100" b="0" i="0" u="none" strike="noStrike" cap="none">
                <a:solidFill>
                  <a:srgbClr val="45BEDF"/>
                </a:solidFill>
                <a:latin typeface="Open Sans"/>
                <a:ea typeface="Open Sans"/>
                <a:cs typeface="Open Sans"/>
                <a:sym typeface="Open Sans"/>
              </a:rPr>
              <a:t>formato</a:t>
            </a:r>
            <a:endParaRPr sz="3100" b="0" i="0" u="none" strike="noStrike" cap="none">
              <a:solidFill>
                <a:srgbClr val="45BEDF"/>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3600"/>
              <a:buFont typeface="Arial"/>
              <a:buNone/>
            </a:pPr>
            <a:r>
              <a:rPr lang="it" sz="3100">
                <a:solidFill>
                  <a:srgbClr val="FFAB40"/>
                </a:solidFill>
                <a:latin typeface="Open Sans"/>
                <a:ea typeface="Open Sans"/>
                <a:cs typeface="Open Sans"/>
                <a:sym typeface="Open Sans"/>
              </a:rPr>
              <a:t>che soddisfa</a:t>
            </a:r>
            <a:r>
              <a:rPr lang="it" sz="3100" b="0" i="0" u="none" strike="noStrike" cap="none">
                <a:solidFill>
                  <a:srgbClr val="FFAB40"/>
                </a:solidFill>
                <a:latin typeface="Open Sans"/>
                <a:ea typeface="Open Sans"/>
                <a:cs typeface="Open Sans"/>
                <a:sym typeface="Open Sans"/>
              </a:rPr>
              <a:t> i t</a:t>
            </a:r>
            <a:r>
              <a:rPr lang="it" sz="3100">
                <a:solidFill>
                  <a:srgbClr val="FFAB40"/>
                </a:solidFill>
                <a:latin typeface="Open Sans"/>
                <a:ea typeface="Open Sans"/>
                <a:cs typeface="Open Sans"/>
                <a:sym typeface="Open Sans"/>
              </a:rPr>
              <a:t>uoi </a:t>
            </a:r>
            <a:r>
              <a:rPr lang="it" sz="3100">
                <a:solidFill>
                  <a:srgbClr val="45BEDF"/>
                </a:solidFill>
                <a:latin typeface="Open Sans"/>
                <a:ea typeface="Open Sans"/>
                <a:cs typeface="Open Sans"/>
                <a:sym typeface="Open Sans"/>
              </a:rPr>
              <a:t>bisogni c</a:t>
            </a:r>
            <a:r>
              <a:rPr lang="it" sz="3100" b="0" i="0" u="none" strike="noStrike" cap="none">
                <a:solidFill>
                  <a:srgbClr val="45BEDF"/>
                </a:solidFill>
                <a:latin typeface="Open Sans"/>
                <a:ea typeface="Open Sans"/>
                <a:cs typeface="Open Sans"/>
                <a:sym typeface="Open Sans"/>
              </a:rPr>
              <a:t>onte</a:t>
            </a:r>
            <a:r>
              <a:rPr lang="it" sz="3100">
                <a:solidFill>
                  <a:srgbClr val="45BEDF"/>
                </a:solidFill>
                <a:latin typeface="Open Sans"/>
                <a:ea typeface="Open Sans"/>
                <a:cs typeface="Open Sans"/>
                <a:sym typeface="Open Sans"/>
              </a:rPr>
              <a:t>stuali</a:t>
            </a:r>
            <a:r>
              <a:rPr lang="it" sz="3100" b="0" i="0" u="none" strike="noStrike" cap="none">
                <a:solidFill>
                  <a:srgbClr val="FFAB40"/>
                </a:solidFill>
                <a:latin typeface="Open Sans"/>
                <a:ea typeface="Open Sans"/>
                <a:cs typeface="Open Sans"/>
                <a:sym typeface="Open Sans"/>
              </a:rPr>
              <a:t> </a:t>
            </a:r>
            <a:endParaRPr sz="3100" b="0" i="0" u="none" strike="noStrike" cap="none">
              <a:solidFill>
                <a:srgbClr val="FFAB40"/>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3600"/>
              <a:buFont typeface="Arial"/>
              <a:buNone/>
            </a:pPr>
            <a:r>
              <a:rPr lang="it" sz="3100" b="0" i="0" u="none" strike="noStrike" cap="none">
                <a:solidFill>
                  <a:srgbClr val="FFAB40"/>
                </a:solidFill>
                <a:latin typeface="Open Sans"/>
                <a:ea typeface="Open Sans"/>
                <a:cs typeface="Open Sans"/>
                <a:sym typeface="Open Sans"/>
              </a:rPr>
              <a:t>a</a:t>
            </a:r>
            <a:r>
              <a:rPr lang="it" sz="3100">
                <a:solidFill>
                  <a:srgbClr val="FFAB40"/>
                </a:solidFill>
                <a:latin typeface="Open Sans"/>
                <a:ea typeface="Open Sans"/>
                <a:cs typeface="Open Sans"/>
                <a:sym typeface="Open Sans"/>
              </a:rPr>
              <a:t>l meglio</a:t>
            </a:r>
            <a:endParaRPr sz="900" b="0" i="0" u="none" strike="noStrike" cap="non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pic>
        <p:nvPicPr>
          <p:cNvPr id="641" name="Google Shape;641;p97">
            <a:hlinkClick r:id="rId3"/>
          </p:cNvPr>
          <p:cNvPicPr preferRelativeResize="0"/>
          <p:nvPr/>
        </p:nvPicPr>
        <p:blipFill>
          <a:blip r:embed="rId4">
            <a:alphaModFix/>
          </a:blip>
          <a:stretch>
            <a:fillRect/>
          </a:stretch>
        </p:blipFill>
        <p:spPr>
          <a:xfrm>
            <a:off x="122050" y="0"/>
            <a:ext cx="8768256" cy="5410201"/>
          </a:xfrm>
          <a:prstGeom prst="rect">
            <a:avLst/>
          </a:prstGeom>
          <a:noFill/>
          <a:ln>
            <a:noFill/>
          </a:ln>
        </p:spPr>
      </p:pic>
      <p:sp>
        <p:nvSpPr>
          <p:cNvPr id="642" name="Google Shape;642;p97"/>
          <p:cNvSpPr txBox="1"/>
          <p:nvPr/>
        </p:nvSpPr>
        <p:spPr>
          <a:xfrm>
            <a:off x="2981500" y="5370475"/>
            <a:ext cx="59934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it" u="sng">
                <a:solidFill>
                  <a:schemeClr val="hlink"/>
                </a:solidFill>
                <a:hlinkClick r:id="rId5"/>
              </a:rPr>
              <a:t>https://press.rebus.community/makingopentextbookswithstudents/</a:t>
            </a:r>
            <a:r>
              <a:rPr lang="it"/>
              <a:t>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AB40"/>
        </a:solidFill>
        <a:effectLst/>
      </p:bgPr>
    </p:bg>
    <p:spTree>
      <p:nvGrpSpPr>
        <p:cNvPr id="1" name="Shape 646"/>
        <p:cNvGrpSpPr/>
        <p:nvPr/>
      </p:nvGrpSpPr>
      <p:grpSpPr>
        <a:xfrm>
          <a:off x="0" y="0"/>
          <a:ext cx="0" cy="0"/>
          <a:chOff x="0" y="0"/>
          <a:chExt cx="0" cy="0"/>
        </a:xfrm>
      </p:grpSpPr>
      <p:pic>
        <p:nvPicPr>
          <p:cNvPr id="647" name="Google Shape;647;p98"/>
          <p:cNvPicPr preferRelativeResize="0"/>
          <p:nvPr/>
        </p:nvPicPr>
        <p:blipFill rotWithShape="1">
          <a:blip r:embed="rId3">
            <a:alphaModFix/>
          </a:blip>
          <a:srcRect l="53388" t="28709" b="15599"/>
          <a:stretch/>
        </p:blipFill>
        <p:spPr>
          <a:xfrm>
            <a:off x="4373500" y="2243375"/>
            <a:ext cx="4646925" cy="2471350"/>
          </a:xfrm>
          <a:prstGeom prst="rect">
            <a:avLst/>
          </a:prstGeom>
          <a:noFill/>
          <a:ln>
            <a:noFill/>
          </a:ln>
        </p:spPr>
      </p:pic>
      <p:sp>
        <p:nvSpPr>
          <p:cNvPr id="648" name="Google Shape;648;p98"/>
          <p:cNvSpPr txBox="1"/>
          <p:nvPr/>
        </p:nvSpPr>
        <p:spPr>
          <a:xfrm>
            <a:off x="4424775" y="4714725"/>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it" sz="1400" b="0" i="0" u="sng" strike="noStrike" cap="none">
                <a:solidFill>
                  <a:srgbClr val="254B8F"/>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https://www.thisabledcity.com/</a:t>
            </a:r>
            <a:r>
              <a:rPr lang="it" sz="1400" b="0" i="0" u="none" strike="noStrike" cap="none">
                <a:solidFill>
                  <a:srgbClr val="254B8F"/>
                </a:solidFill>
                <a:latin typeface="Arial"/>
                <a:ea typeface="Arial"/>
                <a:cs typeface="Arial"/>
                <a:sym typeface="Arial"/>
              </a:rPr>
              <a:t> </a:t>
            </a:r>
            <a:endParaRPr sz="1400" b="0" i="0" u="none" strike="noStrike" cap="none">
              <a:solidFill>
                <a:srgbClr val="254B8F"/>
              </a:solidFill>
              <a:latin typeface="Arial"/>
              <a:ea typeface="Arial"/>
              <a:cs typeface="Arial"/>
              <a:sym typeface="Arial"/>
            </a:endParaRPr>
          </a:p>
        </p:txBody>
      </p:sp>
      <p:pic>
        <p:nvPicPr>
          <p:cNvPr id="649" name="Google Shape;649;p98">
            <a:hlinkClick r:id="rId5"/>
          </p:cNvPr>
          <p:cNvPicPr preferRelativeResize="0"/>
          <p:nvPr/>
        </p:nvPicPr>
        <p:blipFill rotWithShape="1">
          <a:blip r:embed="rId6">
            <a:alphaModFix/>
          </a:blip>
          <a:srcRect/>
          <a:stretch/>
        </p:blipFill>
        <p:spPr>
          <a:xfrm>
            <a:off x="4500975" y="5204200"/>
            <a:ext cx="678942" cy="239173"/>
          </a:xfrm>
          <a:prstGeom prst="rect">
            <a:avLst/>
          </a:prstGeom>
          <a:noFill/>
          <a:ln>
            <a:noFill/>
          </a:ln>
        </p:spPr>
      </p:pic>
      <p:pic>
        <p:nvPicPr>
          <p:cNvPr id="650" name="Google Shape;650;p98"/>
          <p:cNvPicPr preferRelativeResize="0"/>
          <p:nvPr/>
        </p:nvPicPr>
        <p:blipFill rotWithShape="1">
          <a:blip r:embed="rId7">
            <a:alphaModFix/>
          </a:blip>
          <a:srcRect/>
          <a:stretch/>
        </p:blipFill>
        <p:spPr>
          <a:xfrm>
            <a:off x="152400" y="152400"/>
            <a:ext cx="3993450" cy="5361275"/>
          </a:xfrm>
          <a:prstGeom prst="rect">
            <a:avLst/>
          </a:prstGeom>
          <a:noFill/>
          <a:ln>
            <a:noFill/>
          </a:ln>
        </p:spPr>
      </p:pic>
      <p:sp>
        <p:nvSpPr>
          <p:cNvPr id="651" name="Google Shape;651;p98"/>
          <p:cNvSpPr txBox="1"/>
          <p:nvPr/>
        </p:nvSpPr>
        <p:spPr>
          <a:xfrm>
            <a:off x="4499763" y="152400"/>
            <a:ext cx="4394400" cy="1108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it" sz="3000" b="0" i="0" u="none" strike="noStrike" cap="none">
                <a:solidFill>
                  <a:srgbClr val="254B8F"/>
                </a:solidFill>
                <a:latin typeface="Open Sans"/>
                <a:ea typeface="Open Sans"/>
                <a:cs typeface="Open Sans"/>
                <a:sym typeface="Open Sans"/>
              </a:rPr>
              <a:t>Ma</a:t>
            </a:r>
            <a:r>
              <a:rPr lang="it" sz="3000">
                <a:solidFill>
                  <a:srgbClr val="254B8F"/>
                </a:solidFill>
                <a:latin typeface="Open Sans"/>
                <a:ea typeface="Open Sans"/>
                <a:cs typeface="Open Sans"/>
                <a:sym typeface="Open Sans"/>
              </a:rPr>
              <a:t>s</a:t>
            </a:r>
            <a:r>
              <a:rPr lang="it" sz="3000" b="0" i="0" u="none" strike="noStrike" cap="none">
                <a:solidFill>
                  <a:srgbClr val="254B8F"/>
                </a:solidFill>
                <a:latin typeface="Open Sans"/>
                <a:ea typeface="Open Sans"/>
                <a:cs typeface="Open Sans"/>
                <a:sym typeface="Open Sans"/>
              </a:rPr>
              <a:t>simizzare l</a:t>
            </a:r>
            <a:r>
              <a:rPr lang="it" sz="3000">
                <a:solidFill>
                  <a:srgbClr val="254B8F"/>
                </a:solidFill>
                <a:latin typeface="Open Sans"/>
                <a:ea typeface="Open Sans"/>
                <a:cs typeface="Open Sans"/>
                <a:sym typeface="Open Sans"/>
              </a:rPr>
              <a:t>’</a:t>
            </a:r>
            <a:r>
              <a:rPr lang="it" sz="3000" b="0" i="0" u="none" strike="noStrike" cap="none">
                <a:solidFill>
                  <a:srgbClr val="254B8F"/>
                </a:solidFill>
                <a:latin typeface="Open Sans"/>
                <a:ea typeface="Open Sans"/>
                <a:cs typeface="Open Sans"/>
                <a:sym typeface="Open Sans"/>
              </a:rPr>
              <a:t>accesso r</a:t>
            </a:r>
            <a:r>
              <a:rPr lang="it" sz="3000">
                <a:solidFill>
                  <a:srgbClr val="254B8F"/>
                </a:solidFill>
                <a:latin typeface="Open Sans"/>
                <a:ea typeface="Open Sans"/>
                <a:cs typeface="Open Sans"/>
                <a:sym typeface="Open Sans"/>
              </a:rPr>
              <a:t>imuovendo le</a:t>
            </a:r>
            <a:r>
              <a:rPr lang="it" sz="3000" b="0" i="0" u="none" strike="noStrike" cap="none">
                <a:solidFill>
                  <a:srgbClr val="254B8F"/>
                </a:solidFill>
                <a:latin typeface="Open Sans"/>
                <a:ea typeface="Open Sans"/>
                <a:cs typeface="Open Sans"/>
                <a:sym typeface="Open Sans"/>
              </a:rPr>
              <a:t> barrier</a:t>
            </a:r>
            <a:r>
              <a:rPr lang="it" sz="3000">
                <a:solidFill>
                  <a:srgbClr val="254B8F"/>
                </a:solidFill>
                <a:latin typeface="Open Sans"/>
                <a:ea typeface="Open Sans"/>
                <a:cs typeface="Open Sans"/>
                <a:sym typeface="Open Sans"/>
              </a:rPr>
              <a:t>e</a:t>
            </a:r>
            <a:endParaRPr sz="3000" b="0" i="0" u="none" strike="noStrike" cap="none">
              <a:solidFill>
                <a:srgbClr val="254B8F"/>
              </a:solidFill>
              <a:latin typeface="Open Sans"/>
              <a:ea typeface="Open Sans"/>
              <a:cs typeface="Open Sans"/>
              <a:sym typeface="Open Sans"/>
            </a:endParaRPr>
          </a:p>
        </p:txBody>
      </p:sp>
      <p:sp>
        <p:nvSpPr>
          <p:cNvPr id="652" name="Google Shape;652;p98"/>
          <p:cNvSpPr/>
          <p:nvPr/>
        </p:nvSpPr>
        <p:spPr>
          <a:xfrm>
            <a:off x="4931225" y="702725"/>
            <a:ext cx="1598876" cy="433910"/>
          </a:xfrm>
          <a:custGeom>
            <a:avLst/>
            <a:gdLst/>
            <a:ahLst/>
            <a:cxnLst/>
            <a:rect l="l" t="t" r="r" b="b"/>
            <a:pathLst>
              <a:path w="43108" h="15022" extrusionOk="0">
                <a:moveTo>
                  <a:pt x="0" y="0"/>
                </a:moveTo>
                <a:cubicBezTo>
                  <a:pt x="10444" y="2786"/>
                  <a:pt x="20443" y="7033"/>
                  <a:pt x="30698" y="10450"/>
                </a:cubicBezTo>
                <a:cubicBezTo>
                  <a:pt x="34880" y="11844"/>
                  <a:pt x="38700" y="15022"/>
                  <a:pt x="43108" y="15022"/>
                </a:cubicBezTo>
              </a:path>
            </a:pathLst>
          </a:custGeom>
          <a:noFill/>
          <a:ln w="28575" cap="flat" cmpd="sng">
            <a:solidFill>
              <a:schemeClr val="accent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3" name="Google Shape;653;p98"/>
          <p:cNvSpPr txBox="1"/>
          <p:nvPr/>
        </p:nvSpPr>
        <p:spPr>
          <a:xfrm rot="803658">
            <a:off x="4406128" y="1246237"/>
            <a:ext cx="3104239" cy="646374"/>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it" sz="3000" b="0" i="0" u="none" strike="noStrike" cap="none">
                <a:solidFill>
                  <a:srgbClr val="083C92"/>
                </a:solidFill>
                <a:latin typeface="Open Sans"/>
                <a:ea typeface="Open Sans"/>
                <a:cs typeface="Open Sans"/>
                <a:sym typeface="Open Sans"/>
              </a:rPr>
              <a:t>minimi</a:t>
            </a:r>
            <a:r>
              <a:rPr lang="it" sz="3000">
                <a:solidFill>
                  <a:srgbClr val="083C92"/>
                </a:solidFill>
                <a:latin typeface="Open Sans"/>
                <a:ea typeface="Open Sans"/>
                <a:cs typeface="Open Sans"/>
                <a:sym typeface="Open Sans"/>
              </a:rPr>
              <a:t>zzando</a:t>
            </a:r>
            <a:endParaRPr sz="2000" b="0" i="0" u="none" strike="noStrike" cap="none">
              <a:solidFill>
                <a:srgbClr val="083C92"/>
              </a:solidFill>
              <a:latin typeface="Open Sans"/>
              <a:ea typeface="Open Sans"/>
              <a:cs typeface="Open Sans"/>
              <a:sym typeface="Open Sans"/>
            </a:endParaRPr>
          </a:p>
        </p:txBody>
      </p:sp>
      <p:sp>
        <p:nvSpPr>
          <p:cNvPr id="654" name="Google Shape;654;p98"/>
          <p:cNvSpPr/>
          <p:nvPr/>
        </p:nvSpPr>
        <p:spPr>
          <a:xfrm>
            <a:off x="4746175" y="768200"/>
            <a:ext cx="1783880" cy="400199"/>
          </a:xfrm>
          <a:custGeom>
            <a:avLst/>
            <a:gdLst/>
            <a:ahLst/>
            <a:cxnLst/>
            <a:rect l="l" t="t" r="r" b="b"/>
            <a:pathLst>
              <a:path w="45720" h="13716" extrusionOk="0">
                <a:moveTo>
                  <a:pt x="45720" y="0"/>
                </a:moveTo>
                <a:cubicBezTo>
                  <a:pt x="37629" y="3235"/>
                  <a:pt x="28593" y="3373"/>
                  <a:pt x="20247" y="5878"/>
                </a:cubicBezTo>
                <a:cubicBezTo>
                  <a:pt x="13315" y="7958"/>
                  <a:pt x="7237" y="13716"/>
                  <a:pt x="0" y="13716"/>
                </a:cubicBezTo>
              </a:path>
            </a:pathLst>
          </a:custGeom>
          <a:noFill/>
          <a:ln w="28575" cap="flat" cmpd="sng">
            <a:solidFill>
              <a:schemeClr val="accent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60"/>
          <p:cNvSpPr txBox="1">
            <a:spLocks noGrp="1"/>
          </p:cNvSpPr>
          <p:nvPr>
            <p:ph type="sldNum" idx="12"/>
          </p:nvPr>
        </p:nvSpPr>
        <p:spPr>
          <a:xfrm>
            <a:off x="6354343" y="4317793"/>
            <a:ext cx="411600" cy="364800"/>
          </a:xfrm>
          <a:prstGeom prst="rect">
            <a:avLst/>
          </a:prstGeom>
          <a:noFill/>
          <a:ln>
            <a:noFill/>
          </a:ln>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it"/>
              <a:t>4</a:t>
            </a:fld>
            <a:endParaRPr/>
          </a:p>
        </p:txBody>
      </p:sp>
      <p:pic>
        <p:nvPicPr>
          <p:cNvPr id="331" name="Google Shape;331;p60"/>
          <p:cNvPicPr preferRelativeResize="0"/>
          <p:nvPr/>
        </p:nvPicPr>
        <p:blipFill rotWithShape="1">
          <a:blip r:embed="rId3">
            <a:alphaModFix/>
          </a:blip>
          <a:srcRect t="4338" b="8195"/>
          <a:stretch/>
        </p:blipFill>
        <p:spPr>
          <a:xfrm>
            <a:off x="0" y="0"/>
            <a:ext cx="9144000" cy="5687874"/>
          </a:xfrm>
          <a:prstGeom prst="rect">
            <a:avLst/>
          </a:prstGeom>
          <a:noFill/>
          <a:ln>
            <a:noFill/>
          </a:ln>
        </p:spPr>
      </p:pic>
      <p:sp>
        <p:nvSpPr>
          <p:cNvPr id="332" name="Google Shape;332;p60"/>
          <p:cNvSpPr txBox="1"/>
          <p:nvPr/>
        </p:nvSpPr>
        <p:spPr>
          <a:xfrm>
            <a:off x="5992633" y="5265475"/>
            <a:ext cx="3072000" cy="360900"/>
          </a:xfrm>
          <a:prstGeom prst="rect">
            <a:avLst/>
          </a:prstGeom>
          <a:noFill/>
          <a:ln>
            <a:noFill/>
          </a:ln>
        </p:spPr>
        <p:txBody>
          <a:bodyPr spcFirstLastPara="1" wrap="square" lIns="94800" tIns="94800" rIns="94800" bIns="948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it" sz="1100" b="0" i="0" u="sng" strike="noStrike" cap="none">
                <a:solidFill>
                  <a:srgbClr val="FFAB40"/>
                </a:solidFill>
                <a:latin typeface="Arial"/>
                <a:ea typeface="Arial"/>
                <a:cs typeface="Arial"/>
                <a:sym typeface="Arial"/>
                <a:hlinkClick r:id="rId4">
                  <a:extLst>
                    <a:ext uri="{A12FA001-AC4F-418D-AE19-62706E023703}">
                      <ahyp:hlinkClr xmlns:ahyp="http://schemas.microsoft.com/office/drawing/2018/hyperlinkcolor" val="tx"/>
                    </a:ext>
                  </a:extLst>
                </a:hlinkClick>
              </a:rPr>
              <a:t>https://pxhere.com/en/photo/1328408</a:t>
            </a:r>
            <a:r>
              <a:rPr lang="it" sz="1100" b="0" i="0" u="none" strike="noStrike" cap="none">
                <a:solidFill>
                  <a:srgbClr val="FFAB40"/>
                </a:solidFill>
                <a:latin typeface="Arial"/>
                <a:ea typeface="Arial"/>
                <a:cs typeface="Arial"/>
                <a:sym typeface="Arial"/>
              </a:rPr>
              <a:t>, </a:t>
            </a:r>
            <a:r>
              <a:rPr lang="it" sz="1100" b="0" i="0" u="sng" strike="noStrike" cap="none">
                <a:solidFill>
                  <a:srgbClr val="FFAB40"/>
                </a:solidFill>
                <a:latin typeface="Arial"/>
                <a:ea typeface="Arial"/>
                <a:cs typeface="Arial"/>
                <a:sym typeface="Arial"/>
                <a:hlinkClick r:id="rId5">
                  <a:extLst>
                    <a:ext uri="{A12FA001-AC4F-418D-AE19-62706E023703}">
                      <ahyp:hlinkClr xmlns:ahyp="http://schemas.microsoft.com/office/drawing/2018/hyperlinkcolor" val="tx"/>
                    </a:ext>
                  </a:extLst>
                </a:hlinkClick>
              </a:rPr>
              <a:t>CC 0</a:t>
            </a:r>
            <a:endParaRPr sz="1100" b="0" i="0" u="none" strike="noStrike" cap="none">
              <a:solidFill>
                <a:srgbClr val="FFAB4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AB40"/>
        </a:solidFill>
        <a:effectLst/>
      </p:bgPr>
    </p:bg>
    <p:spTree>
      <p:nvGrpSpPr>
        <p:cNvPr id="1" name="Shape 658"/>
        <p:cNvGrpSpPr/>
        <p:nvPr/>
      </p:nvGrpSpPr>
      <p:grpSpPr>
        <a:xfrm>
          <a:off x="0" y="0"/>
          <a:ext cx="0" cy="0"/>
          <a:chOff x="0" y="0"/>
          <a:chExt cx="0" cy="0"/>
        </a:xfrm>
      </p:grpSpPr>
      <p:pic>
        <p:nvPicPr>
          <p:cNvPr id="659" name="Google Shape;659;p99">
            <a:hlinkClick r:id="rId3"/>
          </p:cNvPr>
          <p:cNvPicPr preferRelativeResize="0"/>
          <p:nvPr/>
        </p:nvPicPr>
        <p:blipFill rotWithShape="1">
          <a:blip r:embed="rId4">
            <a:alphaModFix/>
          </a:blip>
          <a:srcRect/>
          <a:stretch/>
        </p:blipFill>
        <p:spPr>
          <a:xfrm>
            <a:off x="4500975" y="5204200"/>
            <a:ext cx="678942" cy="239173"/>
          </a:xfrm>
          <a:prstGeom prst="rect">
            <a:avLst/>
          </a:prstGeom>
          <a:noFill/>
          <a:ln>
            <a:noFill/>
          </a:ln>
        </p:spPr>
      </p:pic>
      <p:sp>
        <p:nvSpPr>
          <p:cNvPr id="660" name="Google Shape;660;p99"/>
          <p:cNvSpPr txBox="1"/>
          <p:nvPr/>
        </p:nvSpPr>
        <p:spPr>
          <a:xfrm>
            <a:off x="4340646" y="2057449"/>
            <a:ext cx="4650900" cy="2893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rgbClr val="002060"/>
                </a:solidFill>
                <a:latin typeface="Open Sans"/>
                <a:ea typeface="Open Sans"/>
                <a:cs typeface="Open Sans"/>
                <a:sym typeface="Open Sans"/>
              </a:rPr>
              <a:t>«</a:t>
            </a:r>
            <a:r>
              <a:rPr lang="it" sz="1800" b="0" i="1" u="none" strike="noStrike" cap="none">
                <a:solidFill>
                  <a:srgbClr val="002060"/>
                </a:solidFill>
                <a:latin typeface="Open Sans"/>
                <a:ea typeface="Open Sans"/>
                <a:cs typeface="Open Sans"/>
                <a:sym typeface="Open Sans"/>
              </a:rPr>
              <a:t>We wanted the printed book to lie flat, to involve more than one person around it to discuss the discomfort of the barriers and feeling annoyed themselves by them. The graphic elements are meant to convey the message: we need to shift perspectives, we need to break out of our normal way.»</a:t>
            </a:r>
            <a:endParaRPr sz="1400" b="0" i="1" u="none" strike="noStrike" cap="none">
              <a:solidFill>
                <a:srgbClr val="002060"/>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2060"/>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rgbClr val="323335"/>
                </a:solidFill>
                <a:latin typeface="Arial"/>
                <a:ea typeface="Arial"/>
                <a:cs typeface="Arial"/>
                <a:sym typeface="Arial"/>
              </a:rPr>
              <a:t>dr. Bettina van Hoven</a:t>
            </a:r>
            <a:endParaRPr sz="1400" b="0" i="0" u="none" strike="noStrike" cap="none">
              <a:solidFill>
                <a:srgbClr val="002060"/>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rgbClr val="002060"/>
                </a:solidFill>
                <a:latin typeface="Open Sans"/>
                <a:ea typeface="Open Sans"/>
                <a:cs typeface="Open Sans"/>
                <a:sym typeface="Open Sans"/>
              </a:rPr>
              <a:t>Department of Cultural Geography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rgbClr val="002060"/>
                </a:solidFill>
                <a:latin typeface="Open Sans"/>
                <a:ea typeface="Open Sans"/>
                <a:cs typeface="Open Sans"/>
                <a:sym typeface="Open Sans"/>
              </a:rPr>
              <a:t> </a:t>
            </a:r>
            <a:endParaRPr sz="1400" b="0" i="0" u="none" strike="noStrike" cap="none">
              <a:solidFill>
                <a:srgbClr val="000000"/>
              </a:solidFill>
              <a:latin typeface="Arial"/>
              <a:ea typeface="Arial"/>
              <a:cs typeface="Arial"/>
              <a:sym typeface="Arial"/>
            </a:endParaRPr>
          </a:p>
        </p:txBody>
      </p:sp>
      <p:sp>
        <p:nvSpPr>
          <p:cNvPr id="661" name="Google Shape;661;p99"/>
          <p:cNvSpPr txBox="1"/>
          <p:nvPr/>
        </p:nvSpPr>
        <p:spPr>
          <a:xfrm>
            <a:off x="6183736" y="5099275"/>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it" sz="1400" b="0" i="0" u="sng" strike="noStrike" cap="none">
                <a:solidFill>
                  <a:srgbClr val="254B8F"/>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https://www.thisabledcity.com/</a:t>
            </a:r>
            <a:r>
              <a:rPr lang="it" sz="1400" b="0" i="0" u="none" strike="noStrike" cap="none">
                <a:solidFill>
                  <a:srgbClr val="254B8F"/>
                </a:solidFill>
                <a:latin typeface="Arial"/>
                <a:ea typeface="Arial"/>
                <a:cs typeface="Arial"/>
                <a:sym typeface="Arial"/>
              </a:rPr>
              <a:t> </a:t>
            </a:r>
            <a:endParaRPr sz="1400" b="0" i="0" u="none" strike="noStrike" cap="none">
              <a:solidFill>
                <a:srgbClr val="254B8F"/>
              </a:solidFill>
              <a:latin typeface="Arial"/>
              <a:ea typeface="Arial"/>
              <a:cs typeface="Arial"/>
              <a:sym typeface="Arial"/>
            </a:endParaRPr>
          </a:p>
        </p:txBody>
      </p:sp>
      <p:pic>
        <p:nvPicPr>
          <p:cNvPr id="662" name="Google Shape;662;p99"/>
          <p:cNvPicPr preferRelativeResize="0"/>
          <p:nvPr/>
        </p:nvPicPr>
        <p:blipFill rotWithShape="1">
          <a:blip r:embed="rId6">
            <a:alphaModFix/>
          </a:blip>
          <a:srcRect/>
          <a:stretch/>
        </p:blipFill>
        <p:spPr>
          <a:xfrm>
            <a:off x="152400" y="152400"/>
            <a:ext cx="3993450" cy="5361275"/>
          </a:xfrm>
          <a:prstGeom prst="rect">
            <a:avLst/>
          </a:prstGeom>
          <a:noFill/>
          <a:ln>
            <a:noFill/>
          </a:ln>
        </p:spPr>
      </p:pic>
      <p:sp>
        <p:nvSpPr>
          <p:cNvPr id="663" name="Google Shape;663;p99"/>
          <p:cNvSpPr txBox="1"/>
          <p:nvPr/>
        </p:nvSpPr>
        <p:spPr>
          <a:xfrm>
            <a:off x="4499763" y="152400"/>
            <a:ext cx="4394400" cy="1108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it" sz="3000" b="0" i="0" u="none" strike="noStrike" cap="none">
                <a:solidFill>
                  <a:srgbClr val="254B8F"/>
                </a:solidFill>
                <a:latin typeface="Open Sans"/>
                <a:ea typeface="Open Sans"/>
                <a:cs typeface="Open Sans"/>
                <a:sym typeface="Open Sans"/>
              </a:rPr>
              <a:t>Ma</a:t>
            </a:r>
            <a:r>
              <a:rPr lang="it" sz="3000">
                <a:solidFill>
                  <a:srgbClr val="254B8F"/>
                </a:solidFill>
                <a:latin typeface="Open Sans"/>
                <a:ea typeface="Open Sans"/>
                <a:cs typeface="Open Sans"/>
                <a:sym typeface="Open Sans"/>
              </a:rPr>
              <a:t>s</a:t>
            </a:r>
            <a:r>
              <a:rPr lang="it" sz="3000" b="0" i="0" u="none" strike="noStrike" cap="none">
                <a:solidFill>
                  <a:srgbClr val="254B8F"/>
                </a:solidFill>
                <a:latin typeface="Open Sans"/>
                <a:ea typeface="Open Sans"/>
                <a:cs typeface="Open Sans"/>
                <a:sym typeface="Open Sans"/>
              </a:rPr>
              <a:t>simizzare l</a:t>
            </a:r>
            <a:r>
              <a:rPr lang="it" sz="3000">
                <a:solidFill>
                  <a:srgbClr val="254B8F"/>
                </a:solidFill>
                <a:latin typeface="Open Sans"/>
                <a:ea typeface="Open Sans"/>
                <a:cs typeface="Open Sans"/>
                <a:sym typeface="Open Sans"/>
              </a:rPr>
              <a:t>’</a:t>
            </a:r>
            <a:r>
              <a:rPr lang="it" sz="3000" b="0" i="0" u="none" strike="noStrike" cap="none">
                <a:solidFill>
                  <a:srgbClr val="254B8F"/>
                </a:solidFill>
                <a:latin typeface="Open Sans"/>
                <a:ea typeface="Open Sans"/>
                <a:cs typeface="Open Sans"/>
                <a:sym typeface="Open Sans"/>
              </a:rPr>
              <a:t>accesso r</a:t>
            </a:r>
            <a:r>
              <a:rPr lang="it" sz="3000">
                <a:solidFill>
                  <a:srgbClr val="254B8F"/>
                </a:solidFill>
                <a:latin typeface="Open Sans"/>
                <a:ea typeface="Open Sans"/>
                <a:cs typeface="Open Sans"/>
                <a:sym typeface="Open Sans"/>
              </a:rPr>
              <a:t>imuovendo le</a:t>
            </a:r>
            <a:r>
              <a:rPr lang="it" sz="3000" b="0" i="0" u="none" strike="noStrike" cap="none">
                <a:solidFill>
                  <a:srgbClr val="254B8F"/>
                </a:solidFill>
                <a:latin typeface="Open Sans"/>
                <a:ea typeface="Open Sans"/>
                <a:cs typeface="Open Sans"/>
                <a:sym typeface="Open Sans"/>
              </a:rPr>
              <a:t> barrier</a:t>
            </a:r>
            <a:r>
              <a:rPr lang="it" sz="3000">
                <a:solidFill>
                  <a:srgbClr val="254B8F"/>
                </a:solidFill>
                <a:latin typeface="Open Sans"/>
                <a:ea typeface="Open Sans"/>
                <a:cs typeface="Open Sans"/>
                <a:sym typeface="Open Sans"/>
              </a:rPr>
              <a:t>e</a:t>
            </a:r>
            <a:endParaRPr sz="3000" b="0" i="0" u="none" strike="noStrike" cap="none">
              <a:solidFill>
                <a:srgbClr val="254B8F"/>
              </a:solidFill>
              <a:latin typeface="Open Sans"/>
              <a:ea typeface="Open Sans"/>
              <a:cs typeface="Open Sans"/>
              <a:sym typeface="Open Sans"/>
            </a:endParaRPr>
          </a:p>
        </p:txBody>
      </p:sp>
      <p:sp>
        <p:nvSpPr>
          <p:cNvPr id="664" name="Google Shape;664;p99"/>
          <p:cNvSpPr/>
          <p:nvPr/>
        </p:nvSpPr>
        <p:spPr>
          <a:xfrm>
            <a:off x="4931225" y="702725"/>
            <a:ext cx="1598876" cy="433910"/>
          </a:xfrm>
          <a:custGeom>
            <a:avLst/>
            <a:gdLst/>
            <a:ahLst/>
            <a:cxnLst/>
            <a:rect l="l" t="t" r="r" b="b"/>
            <a:pathLst>
              <a:path w="43108" h="15022" extrusionOk="0">
                <a:moveTo>
                  <a:pt x="0" y="0"/>
                </a:moveTo>
                <a:cubicBezTo>
                  <a:pt x="10444" y="2786"/>
                  <a:pt x="20443" y="7033"/>
                  <a:pt x="30698" y="10450"/>
                </a:cubicBezTo>
                <a:cubicBezTo>
                  <a:pt x="34880" y="11844"/>
                  <a:pt x="38700" y="15022"/>
                  <a:pt x="43108" y="15022"/>
                </a:cubicBezTo>
              </a:path>
            </a:pathLst>
          </a:custGeom>
          <a:noFill/>
          <a:ln w="28575" cap="flat" cmpd="sng">
            <a:solidFill>
              <a:schemeClr val="accent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5" name="Google Shape;665;p99"/>
          <p:cNvSpPr txBox="1"/>
          <p:nvPr/>
        </p:nvSpPr>
        <p:spPr>
          <a:xfrm rot="803658">
            <a:off x="4406128" y="1246237"/>
            <a:ext cx="3104239" cy="646374"/>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it" sz="3000" b="0" i="0" u="none" strike="noStrike" cap="none">
                <a:solidFill>
                  <a:srgbClr val="083C92"/>
                </a:solidFill>
                <a:latin typeface="Open Sans"/>
                <a:ea typeface="Open Sans"/>
                <a:cs typeface="Open Sans"/>
                <a:sym typeface="Open Sans"/>
              </a:rPr>
              <a:t>minimi</a:t>
            </a:r>
            <a:r>
              <a:rPr lang="it" sz="3000">
                <a:solidFill>
                  <a:srgbClr val="083C92"/>
                </a:solidFill>
                <a:latin typeface="Open Sans"/>
                <a:ea typeface="Open Sans"/>
                <a:cs typeface="Open Sans"/>
                <a:sym typeface="Open Sans"/>
              </a:rPr>
              <a:t>zzando</a:t>
            </a:r>
            <a:endParaRPr sz="2000" b="0" i="0" u="none" strike="noStrike" cap="none">
              <a:solidFill>
                <a:srgbClr val="083C92"/>
              </a:solidFill>
              <a:latin typeface="Open Sans"/>
              <a:ea typeface="Open Sans"/>
              <a:cs typeface="Open Sans"/>
              <a:sym typeface="Open Sans"/>
            </a:endParaRPr>
          </a:p>
        </p:txBody>
      </p:sp>
      <p:sp>
        <p:nvSpPr>
          <p:cNvPr id="666" name="Google Shape;666;p99"/>
          <p:cNvSpPr/>
          <p:nvPr/>
        </p:nvSpPr>
        <p:spPr>
          <a:xfrm>
            <a:off x="4746175" y="768200"/>
            <a:ext cx="1783880" cy="400199"/>
          </a:xfrm>
          <a:custGeom>
            <a:avLst/>
            <a:gdLst/>
            <a:ahLst/>
            <a:cxnLst/>
            <a:rect l="l" t="t" r="r" b="b"/>
            <a:pathLst>
              <a:path w="45720" h="13716" extrusionOk="0">
                <a:moveTo>
                  <a:pt x="45720" y="0"/>
                </a:moveTo>
                <a:cubicBezTo>
                  <a:pt x="37629" y="3235"/>
                  <a:pt x="28593" y="3373"/>
                  <a:pt x="20247" y="5878"/>
                </a:cubicBezTo>
                <a:cubicBezTo>
                  <a:pt x="13315" y="7958"/>
                  <a:pt x="7237" y="13716"/>
                  <a:pt x="0" y="13716"/>
                </a:cubicBezTo>
              </a:path>
            </a:pathLst>
          </a:custGeom>
          <a:noFill/>
          <a:ln w="28575" cap="flat" cmpd="sng">
            <a:solidFill>
              <a:schemeClr val="accent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AB40"/>
        </a:solidFill>
        <a:effectLst/>
      </p:bgPr>
    </p:bg>
    <p:spTree>
      <p:nvGrpSpPr>
        <p:cNvPr id="1" name="Shape 670"/>
        <p:cNvGrpSpPr/>
        <p:nvPr/>
      </p:nvGrpSpPr>
      <p:grpSpPr>
        <a:xfrm>
          <a:off x="0" y="0"/>
          <a:ext cx="0" cy="0"/>
          <a:chOff x="0" y="0"/>
          <a:chExt cx="0" cy="0"/>
        </a:xfrm>
      </p:grpSpPr>
      <p:sp>
        <p:nvSpPr>
          <p:cNvPr id="671" name="Google Shape;671;p100"/>
          <p:cNvSpPr txBox="1"/>
          <p:nvPr/>
        </p:nvSpPr>
        <p:spPr>
          <a:xfrm>
            <a:off x="6183736" y="5099275"/>
            <a:ext cx="3000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it" sz="1400" b="0" i="0" u="sng" strike="noStrike" cap="none">
                <a:solidFill>
                  <a:srgbClr val="254B8F"/>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https://www.thisabledcity.com/</a:t>
            </a:r>
            <a:r>
              <a:rPr lang="it" sz="1400" b="0" i="0" u="none" strike="noStrike" cap="none">
                <a:solidFill>
                  <a:srgbClr val="254B8F"/>
                </a:solidFill>
                <a:latin typeface="Arial"/>
                <a:ea typeface="Arial"/>
                <a:cs typeface="Arial"/>
                <a:sym typeface="Arial"/>
              </a:rPr>
              <a:t> </a:t>
            </a:r>
            <a:endParaRPr sz="1400" b="0" i="0" u="none" strike="noStrike" cap="none">
              <a:solidFill>
                <a:srgbClr val="254B8F"/>
              </a:solidFill>
              <a:latin typeface="Arial"/>
              <a:ea typeface="Arial"/>
              <a:cs typeface="Arial"/>
              <a:sym typeface="Arial"/>
            </a:endParaRPr>
          </a:p>
        </p:txBody>
      </p:sp>
      <p:pic>
        <p:nvPicPr>
          <p:cNvPr id="672" name="Google Shape;672;p100">
            <a:hlinkClick r:id="rId4"/>
          </p:cNvPr>
          <p:cNvPicPr preferRelativeResize="0"/>
          <p:nvPr/>
        </p:nvPicPr>
        <p:blipFill rotWithShape="1">
          <a:blip r:embed="rId5">
            <a:alphaModFix/>
          </a:blip>
          <a:srcRect/>
          <a:stretch/>
        </p:blipFill>
        <p:spPr>
          <a:xfrm>
            <a:off x="4500975" y="5204200"/>
            <a:ext cx="678942" cy="239173"/>
          </a:xfrm>
          <a:prstGeom prst="rect">
            <a:avLst/>
          </a:prstGeom>
          <a:noFill/>
          <a:ln>
            <a:noFill/>
          </a:ln>
        </p:spPr>
      </p:pic>
      <p:sp>
        <p:nvSpPr>
          <p:cNvPr id="673" name="Google Shape;673;p100"/>
          <p:cNvSpPr txBox="1"/>
          <p:nvPr/>
        </p:nvSpPr>
        <p:spPr>
          <a:xfrm>
            <a:off x="4340646" y="2057449"/>
            <a:ext cx="4650900" cy="3170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rgbClr val="002060"/>
                </a:solidFill>
                <a:latin typeface="Open Sans"/>
                <a:ea typeface="Open Sans"/>
                <a:cs typeface="Open Sans"/>
                <a:sym typeface="Open Sans"/>
              </a:rPr>
              <a:t>«</a:t>
            </a:r>
            <a:r>
              <a:rPr lang="it" sz="1800" b="0" i="1" u="none" strike="noStrike" cap="none">
                <a:solidFill>
                  <a:srgbClr val="002060"/>
                </a:solidFill>
                <a:latin typeface="Open Sans"/>
                <a:ea typeface="Open Sans"/>
                <a:cs typeface="Open Sans"/>
                <a:sym typeface="Open Sans"/>
              </a:rPr>
              <a:t>I myself became very empathetic with people with disabilities and affective methodologies like community-based participatory research allowed us not only to learn through content and experience, but also through emotions, leading us far and beyond research. It made us actively involved all the time!»</a:t>
            </a:r>
            <a:endParaRPr sz="1400" b="0" i="1" u="none" strike="noStrike" cap="none">
              <a:solidFill>
                <a:srgbClr val="002060"/>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2060"/>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rgbClr val="002060"/>
                </a:solidFill>
                <a:latin typeface="Open Sans"/>
                <a:ea typeface="Open Sans"/>
                <a:cs typeface="Open Sans"/>
                <a:sym typeface="Open Sans"/>
              </a:rPr>
              <a:t>Julia Munuera-Garcia, PhD Student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rgbClr val="002060"/>
                </a:solidFill>
                <a:latin typeface="Open Sans"/>
                <a:ea typeface="Open Sans"/>
                <a:cs typeface="Open Sans"/>
                <a:sym typeface="Open Sans"/>
              </a:rPr>
              <a:t>Department of Cultural Geography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it" sz="1400" b="0" i="0" u="none" strike="noStrike" cap="none">
                <a:solidFill>
                  <a:srgbClr val="002060"/>
                </a:solidFill>
                <a:latin typeface="Open Sans"/>
                <a:ea typeface="Open Sans"/>
                <a:cs typeface="Open Sans"/>
                <a:sym typeface="Open Sans"/>
              </a:rPr>
              <a:t> </a:t>
            </a:r>
            <a:endParaRPr sz="1400" b="0" i="0" u="none" strike="noStrike" cap="none">
              <a:solidFill>
                <a:srgbClr val="000000"/>
              </a:solidFill>
              <a:latin typeface="Arial"/>
              <a:ea typeface="Arial"/>
              <a:cs typeface="Arial"/>
              <a:sym typeface="Arial"/>
            </a:endParaRPr>
          </a:p>
        </p:txBody>
      </p:sp>
      <p:pic>
        <p:nvPicPr>
          <p:cNvPr id="674" name="Google Shape;674;p100"/>
          <p:cNvPicPr preferRelativeResize="0"/>
          <p:nvPr/>
        </p:nvPicPr>
        <p:blipFill rotWithShape="1">
          <a:blip r:embed="rId6">
            <a:alphaModFix/>
          </a:blip>
          <a:srcRect/>
          <a:stretch/>
        </p:blipFill>
        <p:spPr>
          <a:xfrm>
            <a:off x="152400" y="152400"/>
            <a:ext cx="3993450" cy="5361275"/>
          </a:xfrm>
          <a:prstGeom prst="rect">
            <a:avLst/>
          </a:prstGeom>
          <a:noFill/>
          <a:ln>
            <a:noFill/>
          </a:ln>
        </p:spPr>
      </p:pic>
      <p:sp>
        <p:nvSpPr>
          <p:cNvPr id="675" name="Google Shape;675;p100"/>
          <p:cNvSpPr txBox="1"/>
          <p:nvPr/>
        </p:nvSpPr>
        <p:spPr>
          <a:xfrm>
            <a:off x="4499763" y="152400"/>
            <a:ext cx="4394400" cy="1108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it" sz="3000" b="0" i="0" u="none" strike="noStrike" cap="none">
                <a:solidFill>
                  <a:srgbClr val="254B8F"/>
                </a:solidFill>
                <a:latin typeface="Open Sans"/>
                <a:ea typeface="Open Sans"/>
                <a:cs typeface="Open Sans"/>
                <a:sym typeface="Open Sans"/>
              </a:rPr>
              <a:t>Ma</a:t>
            </a:r>
            <a:r>
              <a:rPr lang="it" sz="3000">
                <a:solidFill>
                  <a:srgbClr val="254B8F"/>
                </a:solidFill>
                <a:latin typeface="Open Sans"/>
                <a:ea typeface="Open Sans"/>
                <a:cs typeface="Open Sans"/>
                <a:sym typeface="Open Sans"/>
              </a:rPr>
              <a:t>s</a:t>
            </a:r>
            <a:r>
              <a:rPr lang="it" sz="3000" b="0" i="0" u="none" strike="noStrike" cap="none">
                <a:solidFill>
                  <a:srgbClr val="254B8F"/>
                </a:solidFill>
                <a:latin typeface="Open Sans"/>
                <a:ea typeface="Open Sans"/>
                <a:cs typeface="Open Sans"/>
                <a:sym typeface="Open Sans"/>
              </a:rPr>
              <a:t>simizzare l</a:t>
            </a:r>
            <a:r>
              <a:rPr lang="it" sz="3000">
                <a:solidFill>
                  <a:srgbClr val="254B8F"/>
                </a:solidFill>
                <a:latin typeface="Open Sans"/>
                <a:ea typeface="Open Sans"/>
                <a:cs typeface="Open Sans"/>
                <a:sym typeface="Open Sans"/>
              </a:rPr>
              <a:t>’</a:t>
            </a:r>
            <a:r>
              <a:rPr lang="it" sz="3000" b="0" i="0" u="none" strike="noStrike" cap="none">
                <a:solidFill>
                  <a:srgbClr val="254B8F"/>
                </a:solidFill>
                <a:latin typeface="Open Sans"/>
                <a:ea typeface="Open Sans"/>
                <a:cs typeface="Open Sans"/>
                <a:sym typeface="Open Sans"/>
              </a:rPr>
              <a:t>accesso r</a:t>
            </a:r>
            <a:r>
              <a:rPr lang="it" sz="3000">
                <a:solidFill>
                  <a:srgbClr val="254B8F"/>
                </a:solidFill>
                <a:latin typeface="Open Sans"/>
                <a:ea typeface="Open Sans"/>
                <a:cs typeface="Open Sans"/>
                <a:sym typeface="Open Sans"/>
              </a:rPr>
              <a:t>imuovendo le</a:t>
            </a:r>
            <a:r>
              <a:rPr lang="it" sz="3000" b="0" i="0" u="none" strike="noStrike" cap="none">
                <a:solidFill>
                  <a:srgbClr val="254B8F"/>
                </a:solidFill>
                <a:latin typeface="Open Sans"/>
                <a:ea typeface="Open Sans"/>
                <a:cs typeface="Open Sans"/>
                <a:sym typeface="Open Sans"/>
              </a:rPr>
              <a:t> barrier</a:t>
            </a:r>
            <a:r>
              <a:rPr lang="it" sz="3000">
                <a:solidFill>
                  <a:srgbClr val="254B8F"/>
                </a:solidFill>
                <a:latin typeface="Open Sans"/>
                <a:ea typeface="Open Sans"/>
                <a:cs typeface="Open Sans"/>
                <a:sym typeface="Open Sans"/>
              </a:rPr>
              <a:t>e</a:t>
            </a:r>
            <a:endParaRPr sz="3000" b="0" i="0" u="none" strike="noStrike" cap="none">
              <a:solidFill>
                <a:srgbClr val="254B8F"/>
              </a:solidFill>
              <a:latin typeface="Open Sans"/>
              <a:ea typeface="Open Sans"/>
              <a:cs typeface="Open Sans"/>
              <a:sym typeface="Open Sans"/>
            </a:endParaRPr>
          </a:p>
        </p:txBody>
      </p:sp>
      <p:sp>
        <p:nvSpPr>
          <p:cNvPr id="676" name="Google Shape;676;p100"/>
          <p:cNvSpPr/>
          <p:nvPr/>
        </p:nvSpPr>
        <p:spPr>
          <a:xfrm>
            <a:off x="4931225" y="702725"/>
            <a:ext cx="1598876" cy="433910"/>
          </a:xfrm>
          <a:custGeom>
            <a:avLst/>
            <a:gdLst/>
            <a:ahLst/>
            <a:cxnLst/>
            <a:rect l="l" t="t" r="r" b="b"/>
            <a:pathLst>
              <a:path w="43108" h="15022" extrusionOk="0">
                <a:moveTo>
                  <a:pt x="0" y="0"/>
                </a:moveTo>
                <a:cubicBezTo>
                  <a:pt x="10444" y="2786"/>
                  <a:pt x="20443" y="7033"/>
                  <a:pt x="30698" y="10450"/>
                </a:cubicBezTo>
                <a:cubicBezTo>
                  <a:pt x="34880" y="11844"/>
                  <a:pt x="38700" y="15022"/>
                  <a:pt x="43108" y="15022"/>
                </a:cubicBezTo>
              </a:path>
            </a:pathLst>
          </a:custGeom>
          <a:noFill/>
          <a:ln w="28575" cap="flat" cmpd="sng">
            <a:solidFill>
              <a:schemeClr val="accent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7" name="Google Shape;677;p100"/>
          <p:cNvSpPr txBox="1"/>
          <p:nvPr/>
        </p:nvSpPr>
        <p:spPr>
          <a:xfrm rot="803658">
            <a:off x="4406128" y="1246237"/>
            <a:ext cx="3104239" cy="646374"/>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it" sz="3000" b="0" i="0" u="none" strike="noStrike" cap="none">
                <a:solidFill>
                  <a:srgbClr val="083C92"/>
                </a:solidFill>
                <a:latin typeface="Open Sans"/>
                <a:ea typeface="Open Sans"/>
                <a:cs typeface="Open Sans"/>
                <a:sym typeface="Open Sans"/>
              </a:rPr>
              <a:t>minimi</a:t>
            </a:r>
            <a:r>
              <a:rPr lang="it" sz="3000">
                <a:solidFill>
                  <a:srgbClr val="083C92"/>
                </a:solidFill>
                <a:latin typeface="Open Sans"/>
                <a:ea typeface="Open Sans"/>
                <a:cs typeface="Open Sans"/>
                <a:sym typeface="Open Sans"/>
              </a:rPr>
              <a:t>zzando</a:t>
            </a:r>
            <a:endParaRPr sz="2000" b="0" i="0" u="none" strike="noStrike" cap="none">
              <a:solidFill>
                <a:srgbClr val="083C92"/>
              </a:solidFill>
              <a:latin typeface="Open Sans"/>
              <a:ea typeface="Open Sans"/>
              <a:cs typeface="Open Sans"/>
              <a:sym typeface="Open Sans"/>
            </a:endParaRPr>
          </a:p>
        </p:txBody>
      </p:sp>
      <p:sp>
        <p:nvSpPr>
          <p:cNvPr id="678" name="Google Shape;678;p100"/>
          <p:cNvSpPr/>
          <p:nvPr/>
        </p:nvSpPr>
        <p:spPr>
          <a:xfrm>
            <a:off x="4746175" y="768200"/>
            <a:ext cx="1783880" cy="400199"/>
          </a:xfrm>
          <a:custGeom>
            <a:avLst/>
            <a:gdLst/>
            <a:ahLst/>
            <a:cxnLst/>
            <a:rect l="l" t="t" r="r" b="b"/>
            <a:pathLst>
              <a:path w="45720" h="13716" extrusionOk="0">
                <a:moveTo>
                  <a:pt x="45720" y="0"/>
                </a:moveTo>
                <a:cubicBezTo>
                  <a:pt x="37629" y="3235"/>
                  <a:pt x="28593" y="3373"/>
                  <a:pt x="20247" y="5878"/>
                </a:cubicBezTo>
                <a:cubicBezTo>
                  <a:pt x="13315" y="7958"/>
                  <a:pt x="7237" y="13716"/>
                  <a:pt x="0" y="13716"/>
                </a:cubicBezTo>
              </a:path>
            </a:pathLst>
          </a:custGeom>
          <a:noFill/>
          <a:ln w="28575" cap="flat" cmpd="sng">
            <a:solidFill>
              <a:schemeClr val="accent5"/>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101"/>
          <p:cNvSpPr txBox="1">
            <a:spLocks noGrp="1"/>
          </p:cNvSpPr>
          <p:nvPr>
            <p:ph type="title"/>
          </p:nvPr>
        </p:nvSpPr>
        <p:spPr>
          <a:xfrm>
            <a:off x="228600" y="152577"/>
            <a:ext cx="4114800" cy="635100"/>
          </a:xfrm>
          <a:prstGeom prst="rect">
            <a:avLst/>
          </a:prstGeom>
        </p:spPr>
        <p:txBody>
          <a:bodyPr spcFirstLastPara="1" wrap="square" lIns="45725" tIns="22850" rIns="45725" bIns="22850" anchor="ctr" anchorCtr="0">
            <a:normAutofit/>
          </a:bodyPr>
          <a:lstStyle/>
          <a:p>
            <a:pPr marL="0" lvl="0" indent="0" algn="ctr" rtl="0">
              <a:spcBef>
                <a:spcPts val="0"/>
              </a:spcBef>
              <a:spcAft>
                <a:spcPts val="0"/>
              </a:spcAft>
              <a:buNone/>
            </a:pPr>
            <a:endParaRPr/>
          </a:p>
        </p:txBody>
      </p:sp>
      <p:pic>
        <p:nvPicPr>
          <p:cNvPr id="684" name="Google Shape;684;p101">
            <a:hlinkClick r:id="rId3"/>
          </p:cNvPr>
          <p:cNvPicPr preferRelativeResize="0"/>
          <p:nvPr/>
        </p:nvPicPr>
        <p:blipFill>
          <a:blip r:embed="rId4">
            <a:alphaModFix/>
          </a:blip>
          <a:stretch>
            <a:fillRect/>
          </a:stretch>
        </p:blipFill>
        <p:spPr>
          <a:xfrm>
            <a:off x="160975" y="0"/>
            <a:ext cx="8401097" cy="5715001"/>
          </a:xfrm>
          <a:prstGeom prst="rect">
            <a:avLst/>
          </a:prstGeom>
          <a:noFill/>
          <a:ln>
            <a:noFill/>
          </a:ln>
        </p:spPr>
      </p:pic>
      <p:sp>
        <p:nvSpPr>
          <p:cNvPr id="685" name="Google Shape;685;p101"/>
          <p:cNvSpPr txBox="1"/>
          <p:nvPr/>
        </p:nvSpPr>
        <p:spPr>
          <a:xfrm>
            <a:off x="3609275" y="5322925"/>
            <a:ext cx="5535000" cy="615600"/>
          </a:xfrm>
          <a:prstGeom prst="rect">
            <a:avLst/>
          </a:prstGeom>
          <a:solidFill>
            <a:schemeClr val="lt1"/>
          </a:solid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it" u="sng">
                <a:solidFill>
                  <a:schemeClr val="hlink"/>
                </a:solidFill>
                <a:hlinkClick r:id="rId5"/>
              </a:rPr>
              <a:t>https://books.fupress.it/chapter/kant-e-il-carattere-dei-popoli/4808</a:t>
            </a:r>
            <a:r>
              <a:rPr lang="it"/>
              <a:t>? </a:t>
            </a:r>
            <a:endParaRPr/>
          </a:p>
          <a:p>
            <a:pPr marL="0" lvl="0" indent="0" algn="r" rtl="0">
              <a:spcBef>
                <a:spcPts val="0"/>
              </a:spcBef>
              <a:spcAft>
                <a:spcPts val="0"/>
              </a:spcAft>
              <a:buNone/>
            </a:pP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pic>
        <p:nvPicPr>
          <p:cNvPr id="690" name="Google Shape;690;p102">
            <a:hlinkClick r:id="rId3"/>
          </p:cNvPr>
          <p:cNvPicPr preferRelativeResize="0"/>
          <p:nvPr/>
        </p:nvPicPr>
        <p:blipFill>
          <a:blip r:embed="rId4">
            <a:alphaModFix/>
          </a:blip>
          <a:stretch>
            <a:fillRect/>
          </a:stretch>
        </p:blipFill>
        <p:spPr>
          <a:xfrm>
            <a:off x="152400" y="152400"/>
            <a:ext cx="8839199" cy="5234088"/>
          </a:xfrm>
          <a:prstGeom prst="rect">
            <a:avLst/>
          </a:prstGeom>
          <a:noFill/>
          <a:ln>
            <a:noFill/>
          </a:ln>
        </p:spPr>
      </p:pic>
      <p:sp>
        <p:nvSpPr>
          <p:cNvPr id="691" name="Google Shape;691;p102"/>
          <p:cNvSpPr txBox="1"/>
          <p:nvPr/>
        </p:nvSpPr>
        <p:spPr>
          <a:xfrm>
            <a:off x="45550" y="5314800"/>
            <a:ext cx="6074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5"/>
              </a:rPr>
              <a:t>https://www.openbookpublishers.com/books/10.11647/obp.0224</a:t>
            </a:r>
            <a:r>
              <a:rPr lang="it"/>
              <a:t>?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103"/>
          <p:cNvSpPr txBox="1">
            <a:spLocks noGrp="1"/>
          </p:cNvSpPr>
          <p:nvPr>
            <p:ph type="title"/>
          </p:nvPr>
        </p:nvSpPr>
        <p:spPr>
          <a:xfrm>
            <a:off x="228600" y="5352105"/>
            <a:ext cx="8176200" cy="389400"/>
          </a:xfrm>
          <a:prstGeom prst="rect">
            <a:avLst/>
          </a:prstGeom>
        </p:spPr>
        <p:txBody>
          <a:bodyPr spcFirstLastPara="1" wrap="square" lIns="45725" tIns="22850" rIns="45725" bIns="22850" anchor="ctr" anchorCtr="0">
            <a:noAutofit/>
          </a:bodyPr>
          <a:lstStyle/>
          <a:p>
            <a:pPr marL="0" lvl="0" indent="0" algn="ctr" rtl="0">
              <a:spcBef>
                <a:spcPts val="0"/>
              </a:spcBef>
              <a:spcAft>
                <a:spcPts val="0"/>
              </a:spcAft>
              <a:buSzPts val="990"/>
              <a:buNone/>
            </a:pPr>
            <a:r>
              <a:rPr lang="it" sz="1200" u="sng">
                <a:solidFill>
                  <a:schemeClr val="hlink"/>
                </a:solidFill>
                <a:hlinkClick r:id="rId3"/>
              </a:rPr>
              <a:t>https://www.roars.it/open-science-libri-didattici-aperti-un-servizio-per-gli-studenti/</a:t>
            </a:r>
            <a:r>
              <a:rPr lang="it" sz="1200"/>
              <a:t> </a:t>
            </a:r>
            <a:endParaRPr sz="1200"/>
          </a:p>
        </p:txBody>
      </p:sp>
      <p:pic>
        <p:nvPicPr>
          <p:cNvPr id="697" name="Google Shape;697;p103"/>
          <p:cNvPicPr preferRelativeResize="0"/>
          <p:nvPr/>
        </p:nvPicPr>
        <p:blipFill>
          <a:blip r:embed="rId4">
            <a:alphaModFix/>
          </a:blip>
          <a:stretch>
            <a:fillRect/>
          </a:stretch>
        </p:blipFill>
        <p:spPr>
          <a:xfrm>
            <a:off x="443753" y="0"/>
            <a:ext cx="7803714" cy="55177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83C92"/>
        </a:solidFill>
        <a:effectLst/>
      </p:bgPr>
    </p:bg>
    <p:spTree>
      <p:nvGrpSpPr>
        <p:cNvPr id="1" name="Shape 701"/>
        <p:cNvGrpSpPr/>
        <p:nvPr/>
      </p:nvGrpSpPr>
      <p:grpSpPr>
        <a:xfrm>
          <a:off x="0" y="0"/>
          <a:ext cx="0" cy="0"/>
          <a:chOff x="0" y="0"/>
          <a:chExt cx="0" cy="0"/>
        </a:xfrm>
      </p:grpSpPr>
      <p:sp>
        <p:nvSpPr>
          <p:cNvPr id="702" name="Google Shape;702;p104"/>
          <p:cNvSpPr txBox="1">
            <a:spLocks noGrp="1"/>
          </p:cNvSpPr>
          <p:nvPr>
            <p:ph type="title"/>
          </p:nvPr>
        </p:nvSpPr>
        <p:spPr>
          <a:xfrm>
            <a:off x="311700" y="2331444"/>
            <a:ext cx="8520600" cy="1256700"/>
          </a:xfrm>
          <a:prstGeom prst="rect">
            <a:avLst/>
          </a:prstGeom>
        </p:spPr>
        <p:txBody>
          <a:bodyPr spcFirstLastPara="1" wrap="square" lIns="45725" tIns="22850" rIns="45725" bIns="22850" anchor="ctr" anchorCtr="0">
            <a:normAutofit/>
          </a:bodyPr>
          <a:lstStyle/>
          <a:p>
            <a:pPr marL="0" lvl="0" indent="0" algn="ctr" rtl="0">
              <a:spcBef>
                <a:spcPts val="0"/>
              </a:spcBef>
              <a:spcAft>
                <a:spcPts val="0"/>
              </a:spcAft>
              <a:buNone/>
            </a:pPr>
            <a:r>
              <a:rPr lang="it" b="1">
                <a:solidFill>
                  <a:srgbClr val="45BEDF"/>
                </a:solidFill>
                <a:latin typeface="Open Sans"/>
                <a:ea typeface="Open Sans"/>
                <a:cs typeface="Open Sans"/>
                <a:sym typeface="Open Sans"/>
              </a:rPr>
              <a:t>Dove trovare ed esplorare gli</a:t>
            </a:r>
            <a:br>
              <a:rPr lang="it" b="1">
                <a:solidFill>
                  <a:srgbClr val="034A92"/>
                </a:solidFill>
                <a:latin typeface="Open Sans"/>
                <a:ea typeface="Open Sans"/>
                <a:cs typeface="Open Sans"/>
                <a:sym typeface="Open Sans"/>
              </a:rPr>
            </a:br>
            <a:r>
              <a:rPr lang="it" sz="3550" b="1">
                <a:solidFill>
                  <a:schemeClr val="accent6"/>
                </a:solidFill>
                <a:latin typeface="Open Sans"/>
                <a:ea typeface="Open Sans"/>
                <a:cs typeface="Open Sans"/>
                <a:sym typeface="Open Sans"/>
              </a:rPr>
              <a:t>open textbook?</a:t>
            </a:r>
            <a:endParaRPr sz="3550" b="1">
              <a:solidFill>
                <a:srgbClr val="034A92"/>
              </a:solidFill>
              <a:latin typeface="Open Sans"/>
              <a:ea typeface="Open Sans"/>
              <a:cs typeface="Open Sans"/>
              <a:sym typeface="Open San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pic>
        <p:nvPicPr>
          <p:cNvPr id="707" name="Google Shape;707;p105">
            <a:hlinkClick r:id="rId3"/>
          </p:cNvPr>
          <p:cNvPicPr preferRelativeResize="0"/>
          <p:nvPr/>
        </p:nvPicPr>
        <p:blipFill>
          <a:blip r:embed="rId4">
            <a:alphaModFix/>
          </a:blip>
          <a:stretch>
            <a:fillRect/>
          </a:stretch>
        </p:blipFill>
        <p:spPr>
          <a:xfrm>
            <a:off x="0" y="1017475"/>
            <a:ext cx="9144000" cy="4257782"/>
          </a:xfrm>
          <a:prstGeom prst="rect">
            <a:avLst/>
          </a:prstGeom>
          <a:noFill/>
          <a:ln>
            <a:noFill/>
          </a:ln>
        </p:spPr>
      </p:pic>
      <p:sp>
        <p:nvSpPr>
          <p:cNvPr id="708" name="Google Shape;708;p105"/>
          <p:cNvSpPr txBox="1"/>
          <p:nvPr/>
        </p:nvSpPr>
        <p:spPr>
          <a:xfrm>
            <a:off x="35450" y="5275250"/>
            <a:ext cx="408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3"/>
              </a:rPr>
              <a:t>https://open.umn.edu/opentextbooks</a:t>
            </a:r>
            <a:r>
              <a:rPr lang="it"/>
              <a:t> </a:t>
            </a:r>
            <a:endParaRPr/>
          </a:p>
        </p:txBody>
      </p:sp>
      <p:sp>
        <p:nvSpPr>
          <p:cNvPr id="709" name="Google Shape;709;p105"/>
          <p:cNvSpPr txBox="1"/>
          <p:nvPr/>
        </p:nvSpPr>
        <p:spPr>
          <a:xfrm>
            <a:off x="140703" y="112375"/>
            <a:ext cx="80433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2200" b="1">
                <a:solidFill>
                  <a:srgbClr val="034A92"/>
                </a:solidFill>
                <a:latin typeface="Open Sans"/>
                <a:ea typeface="Open Sans"/>
                <a:cs typeface="Open Sans"/>
                <a:sym typeface="Open Sans"/>
              </a:rPr>
              <a:t>Open Textbook Library</a:t>
            </a:r>
            <a:endParaRPr sz="2200" b="1">
              <a:solidFill>
                <a:srgbClr val="034A92"/>
              </a:solidFill>
              <a:latin typeface="Open Sans"/>
              <a:ea typeface="Open Sans"/>
              <a:cs typeface="Open Sans"/>
              <a:sym typeface="Open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sp>
        <p:nvSpPr>
          <p:cNvPr id="714" name="Google Shape;714;p106"/>
          <p:cNvSpPr txBox="1"/>
          <p:nvPr/>
        </p:nvSpPr>
        <p:spPr>
          <a:xfrm>
            <a:off x="177250" y="89100"/>
            <a:ext cx="80433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2200" b="1">
                <a:solidFill>
                  <a:srgbClr val="034A92"/>
                </a:solidFill>
                <a:latin typeface="Open Sans"/>
                <a:ea typeface="Open Sans"/>
                <a:cs typeface="Open Sans"/>
                <a:sym typeface="Open Sans"/>
              </a:rPr>
              <a:t>Openstax</a:t>
            </a:r>
            <a:endParaRPr sz="2200" b="1">
              <a:solidFill>
                <a:srgbClr val="034A92"/>
              </a:solidFill>
              <a:latin typeface="Open Sans"/>
              <a:ea typeface="Open Sans"/>
              <a:cs typeface="Open Sans"/>
              <a:sym typeface="Open Sans"/>
            </a:endParaRPr>
          </a:p>
        </p:txBody>
      </p:sp>
      <p:sp>
        <p:nvSpPr>
          <p:cNvPr id="715" name="Google Shape;715;p106"/>
          <p:cNvSpPr txBox="1"/>
          <p:nvPr/>
        </p:nvSpPr>
        <p:spPr>
          <a:xfrm>
            <a:off x="152400" y="5193625"/>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3"/>
              </a:rPr>
              <a:t>https://openstax.org/subjects</a:t>
            </a:r>
            <a:r>
              <a:rPr lang="it"/>
              <a:t> </a:t>
            </a:r>
            <a:endParaRPr/>
          </a:p>
        </p:txBody>
      </p:sp>
      <p:pic>
        <p:nvPicPr>
          <p:cNvPr id="716" name="Google Shape;716;p106">
            <a:hlinkClick r:id="rId3"/>
          </p:cNvPr>
          <p:cNvPicPr preferRelativeResize="0"/>
          <p:nvPr/>
        </p:nvPicPr>
        <p:blipFill>
          <a:blip r:embed="rId4">
            <a:alphaModFix/>
          </a:blip>
          <a:stretch>
            <a:fillRect/>
          </a:stretch>
        </p:blipFill>
        <p:spPr>
          <a:xfrm>
            <a:off x="152400" y="714100"/>
            <a:ext cx="8794837" cy="4377724"/>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721" name="Google Shape;721;p107"/>
          <p:cNvSpPr txBox="1"/>
          <p:nvPr/>
        </p:nvSpPr>
        <p:spPr>
          <a:xfrm>
            <a:off x="0" y="5320147"/>
            <a:ext cx="3675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3"/>
              </a:rPr>
              <a:t>https://libretexts.org/</a:t>
            </a:r>
            <a:r>
              <a:rPr lang="it"/>
              <a:t> </a:t>
            </a:r>
            <a:endParaRPr/>
          </a:p>
        </p:txBody>
      </p:sp>
      <p:pic>
        <p:nvPicPr>
          <p:cNvPr id="722" name="Google Shape;722;p107">
            <a:hlinkClick r:id="rId3"/>
          </p:cNvPr>
          <p:cNvPicPr preferRelativeResize="0"/>
          <p:nvPr/>
        </p:nvPicPr>
        <p:blipFill>
          <a:blip r:embed="rId4">
            <a:alphaModFix/>
          </a:blip>
          <a:stretch>
            <a:fillRect/>
          </a:stretch>
        </p:blipFill>
        <p:spPr>
          <a:xfrm>
            <a:off x="152400" y="152400"/>
            <a:ext cx="8802351" cy="51620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pic>
        <p:nvPicPr>
          <p:cNvPr id="727" name="Google Shape;727;p108">
            <a:hlinkClick r:id="rId3"/>
          </p:cNvPr>
          <p:cNvPicPr preferRelativeResize="0"/>
          <p:nvPr/>
        </p:nvPicPr>
        <p:blipFill>
          <a:blip r:embed="rId4">
            <a:alphaModFix/>
          </a:blip>
          <a:stretch>
            <a:fillRect/>
          </a:stretch>
        </p:blipFill>
        <p:spPr>
          <a:xfrm>
            <a:off x="199216" y="0"/>
            <a:ext cx="8678176" cy="5401761"/>
          </a:xfrm>
          <a:prstGeom prst="rect">
            <a:avLst/>
          </a:prstGeom>
          <a:noFill/>
          <a:ln>
            <a:noFill/>
          </a:ln>
        </p:spPr>
      </p:pic>
      <p:sp>
        <p:nvSpPr>
          <p:cNvPr id="728" name="Google Shape;728;p108"/>
          <p:cNvSpPr txBox="1"/>
          <p:nvPr/>
        </p:nvSpPr>
        <p:spPr>
          <a:xfrm>
            <a:off x="132309" y="5302251"/>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3"/>
              </a:rPr>
              <a:t>https://pressbooks.directory/</a:t>
            </a:r>
            <a:r>
              <a:rPr lang="it"/>
              <a:t>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6"/>
        <p:cNvGrpSpPr/>
        <p:nvPr/>
      </p:nvGrpSpPr>
      <p:grpSpPr>
        <a:xfrm>
          <a:off x="0" y="0"/>
          <a:ext cx="0" cy="0"/>
          <a:chOff x="0" y="0"/>
          <a:chExt cx="0" cy="0"/>
        </a:xfrm>
      </p:grpSpPr>
      <p:sp>
        <p:nvSpPr>
          <p:cNvPr id="337" name="Google Shape;337;p61"/>
          <p:cNvSpPr txBox="1">
            <a:spLocks noGrp="1"/>
          </p:cNvSpPr>
          <p:nvPr>
            <p:ph type="sldNum" idx="12"/>
          </p:nvPr>
        </p:nvSpPr>
        <p:spPr>
          <a:xfrm>
            <a:off x="6354344" y="4317793"/>
            <a:ext cx="411600" cy="364800"/>
          </a:xfrm>
          <a:prstGeom prst="rect">
            <a:avLst/>
          </a:prstGeom>
          <a:noFill/>
          <a:ln>
            <a:noFill/>
          </a:ln>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it"/>
              <a:t>5</a:t>
            </a:fld>
            <a:endParaRPr/>
          </a:p>
        </p:txBody>
      </p:sp>
      <p:pic>
        <p:nvPicPr>
          <p:cNvPr id="338" name="Google Shape;338;p61"/>
          <p:cNvPicPr preferRelativeResize="0"/>
          <p:nvPr/>
        </p:nvPicPr>
        <p:blipFill rotWithShape="1">
          <a:blip r:embed="rId3">
            <a:alphaModFix/>
          </a:blip>
          <a:srcRect t="11073" b="3485"/>
          <a:stretch/>
        </p:blipFill>
        <p:spPr>
          <a:xfrm>
            <a:off x="114725" y="0"/>
            <a:ext cx="9029276" cy="5715001"/>
          </a:xfrm>
          <a:prstGeom prst="rect">
            <a:avLst/>
          </a:prstGeom>
          <a:noFill/>
          <a:ln>
            <a:noFill/>
          </a:ln>
        </p:spPr>
      </p:pic>
      <p:sp>
        <p:nvSpPr>
          <p:cNvPr id="339" name="Google Shape;339;p61"/>
          <p:cNvSpPr txBox="1"/>
          <p:nvPr/>
        </p:nvSpPr>
        <p:spPr>
          <a:xfrm>
            <a:off x="152400" y="5341675"/>
            <a:ext cx="4293600" cy="360900"/>
          </a:xfrm>
          <a:prstGeom prst="rect">
            <a:avLst/>
          </a:prstGeom>
          <a:noFill/>
          <a:ln>
            <a:noFill/>
          </a:ln>
        </p:spPr>
        <p:txBody>
          <a:bodyPr spcFirstLastPara="1" wrap="square" lIns="94800" tIns="94800" rIns="94800" bIns="948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it" sz="1100" b="0" i="0" u="sng" strike="noStrike" cap="none">
                <a:solidFill>
                  <a:srgbClr val="192A3D"/>
                </a:solidFill>
                <a:latin typeface="Arial"/>
                <a:ea typeface="Arial"/>
                <a:cs typeface="Arial"/>
                <a:sym typeface="Arial"/>
                <a:hlinkClick r:id="rId4">
                  <a:extLst>
                    <a:ext uri="{A12FA001-AC4F-418D-AE19-62706E023703}">
                      <ahyp:hlinkClr xmlns:ahyp="http://schemas.microsoft.com/office/drawing/2018/hyperlinkcolor" val="tx"/>
                    </a:ext>
                  </a:extLst>
                </a:hlinkClick>
              </a:rPr>
              <a:t>https://pxhere.com/en/photo/1095116</a:t>
            </a:r>
            <a:r>
              <a:rPr lang="it" sz="1100" b="0" i="0" u="none" strike="noStrike" cap="none">
                <a:solidFill>
                  <a:srgbClr val="192A3D"/>
                </a:solidFill>
                <a:latin typeface="Arial"/>
                <a:ea typeface="Arial"/>
                <a:cs typeface="Arial"/>
                <a:sym typeface="Arial"/>
              </a:rPr>
              <a:t>, </a:t>
            </a:r>
            <a:r>
              <a:rPr lang="it" sz="1100" b="0" i="0" u="sng" strike="noStrike" cap="none">
                <a:solidFill>
                  <a:srgbClr val="192A3D"/>
                </a:solidFill>
                <a:latin typeface="Arial"/>
                <a:ea typeface="Arial"/>
                <a:cs typeface="Arial"/>
                <a:sym typeface="Arial"/>
                <a:hlinkClick r:id="rId5">
                  <a:extLst>
                    <a:ext uri="{A12FA001-AC4F-418D-AE19-62706E023703}">
                      <ahyp:hlinkClr xmlns:ahyp="http://schemas.microsoft.com/office/drawing/2018/hyperlinkcolor" val="tx"/>
                    </a:ext>
                  </a:extLst>
                </a:hlinkClick>
              </a:rPr>
              <a:t>CC 0</a:t>
            </a:r>
            <a:r>
              <a:rPr lang="it" sz="1100" b="0" i="0" u="none" strike="noStrike" cap="none">
                <a:solidFill>
                  <a:srgbClr val="192A3D"/>
                </a:solidFill>
                <a:latin typeface="Arial"/>
                <a:ea typeface="Arial"/>
                <a:cs typeface="Arial"/>
                <a:sym typeface="Arial"/>
              </a:rPr>
              <a:t> </a:t>
            </a:r>
            <a:endParaRPr sz="1100" b="0" i="0" u="none" strike="noStrike" cap="none">
              <a:solidFill>
                <a:srgbClr val="192A3D"/>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109"/>
          <p:cNvSpPr txBox="1">
            <a:spLocks noGrp="1"/>
          </p:cNvSpPr>
          <p:nvPr>
            <p:ph type="title"/>
          </p:nvPr>
        </p:nvSpPr>
        <p:spPr>
          <a:xfrm>
            <a:off x="311700" y="2389833"/>
            <a:ext cx="8520600" cy="935400"/>
          </a:xfrm>
          <a:prstGeom prst="rect">
            <a:avLst/>
          </a:prstGeom>
        </p:spPr>
        <p:txBody>
          <a:bodyPr spcFirstLastPara="1" wrap="square" lIns="45725" tIns="22850" rIns="45725" bIns="22850" anchor="ctr" anchorCtr="0">
            <a:normAutofit/>
          </a:bodyPr>
          <a:lstStyle/>
          <a:p>
            <a:pPr marL="0" lvl="0" indent="0" algn="ctr" rtl="0">
              <a:spcBef>
                <a:spcPts val="0"/>
              </a:spcBef>
              <a:spcAft>
                <a:spcPts val="0"/>
              </a:spcAft>
              <a:buNone/>
            </a:pPr>
            <a:endParaRPr/>
          </a:p>
        </p:txBody>
      </p:sp>
      <p:pic>
        <p:nvPicPr>
          <p:cNvPr id="734" name="Google Shape;734;p109"/>
          <p:cNvPicPr preferRelativeResize="0"/>
          <p:nvPr/>
        </p:nvPicPr>
        <p:blipFill>
          <a:blip r:embed="rId3">
            <a:alphaModFix/>
          </a:blip>
          <a:stretch>
            <a:fillRect/>
          </a:stretch>
        </p:blipFill>
        <p:spPr>
          <a:xfrm>
            <a:off x="0" y="1023969"/>
            <a:ext cx="9143998" cy="4156856"/>
          </a:xfrm>
          <a:prstGeom prst="rect">
            <a:avLst/>
          </a:prstGeom>
          <a:noFill/>
          <a:ln>
            <a:noFill/>
          </a:ln>
        </p:spPr>
      </p:pic>
      <p:sp>
        <p:nvSpPr>
          <p:cNvPr id="735" name="Google Shape;735;p109"/>
          <p:cNvSpPr txBox="1"/>
          <p:nvPr/>
        </p:nvSpPr>
        <p:spPr>
          <a:xfrm>
            <a:off x="177250" y="89100"/>
            <a:ext cx="80433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2200" b="1">
                <a:solidFill>
                  <a:srgbClr val="034A92"/>
                </a:solidFill>
                <a:latin typeface="Open Sans"/>
                <a:ea typeface="Open Sans"/>
                <a:cs typeface="Open Sans"/>
                <a:sym typeface="Open Sans"/>
              </a:rPr>
              <a:t>Oapen</a:t>
            </a:r>
            <a:endParaRPr sz="2200" b="1">
              <a:solidFill>
                <a:srgbClr val="034A92"/>
              </a:solidFill>
              <a:latin typeface="Open Sans"/>
              <a:ea typeface="Open Sans"/>
              <a:cs typeface="Open Sans"/>
              <a:sym typeface="Open Sans"/>
            </a:endParaRPr>
          </a:p>
        </p:txBody>
      </p:sp>
      <p:sp>
        <p:nvSpPr>
          <p:cNvPr id="736" name="Google Shape;736;p109"/>
          <p:cNvSpPr txBox="1"/>
          <p:nvPr/>
        </p:nvSpPr>
        <p:spPr>
          <a:xfrm>
            <a:off x="62255" y="5264992"/>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4"/>
              </a:rPr>
              <a:t>https://www.oapen.org/</a:t>
            </a:r>
            <a:r>
              <a:rPr lang="it"/>
              <a:t>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pic>
        <p:nvPicPr>
          <p:cNvPr id="741" name="Google Shape;741;p110"/>
          <p:cNvPicPr preferRelativeResize="0"/>
          <p:nvPr/>
        </p:nvPicPr>
        <p:blipFill>
          <a:blip r:embed="rId3">
            <a:alphaModFix/>
          </a:blip>
          <a:stretch>
            <a:fillRect/>
          </a:stretch>
        </p:blipFill>
        <p:spPr>
          <a:xfrm>
            <a:off x="152400" y="719350"/>
            <a:ext cx="8839200" cy="4464437"/>
          </a:xfrm>
          <a:prstGeom prst="rect">
            <a:avLst/>
          </a:prstGeom>
          <a:noFill/>
          <a:ln>
            <a:noFill/>
          </a:ln>
        </p:spPr>
      </p:pic>
      <p:sp>
        <p:nvSpPr>
          <p:cNvPr id="742" name="Google Shape;742;p110"/>
          <p:cNvSpPr txBox="1"/>
          <p:nvPr/>
        </p:nvSpPr>
        <p:spPr>
          <a:xfrm>
            <a:off x="152400" y="5223975"/>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4"/>
              </a:rPr>
              <a:t>https://www.doabooks.org/</a:t>
            </a:r>
            <a:r>
              <a:rPr lang="it"/>
              <a:t> </a:t>
            </a:r>
            <a:endParaRPr/>
          </a:p>
        </p:txBody>
      </p:sp>
      <p:sp>
        <p:nvSpPr>
          <p:cNvPr id="743" name="Google Shape;743;p110"/>
          <p:cNvSpPr txBox="1"/>
          <p:nvPr/>
        </p:nvSpPr>
        <p:spPr>
          <a:xfrm>
            <a:off x="177250" y="89100"/>
            <a:ext cx="80433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2200" b="1">
                <a:solidFill>
                  <a:srgbClr val="034A92"/>
                </a:solidFill>
                <a:latin typeface="Open Sans"/>
                <a:ea typeface="Open Sans"/>
                <a:cs typeface="Open Sans"/>
                <a:sym typeface="Open Sans"/>
              </a:rPr>
              <a:t>doab - Directory of open access books </a:t>
            </a:r>
            <a:endParaRPr sz="2200" b="1">
              <a:solidFill>
                <a:srgbClr val="034A92"/>
              </a:solidFill>
              <a:latin typeface="Open Sans"/>
              <a:ea typeface="Open Sans"/>
              <a:cs typeface="Open Sans"/>
              <a:sym typeface="Open San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pic>
        <p:nvPicPr>
          <p:cNvPr id="748" name="Google Shape;748;p111">
            <a:hlinkClick r:id="rId3"/>
          </p:cNvPr>
          <p:cNvPicPr preferRelativeResize="0"/>
          <p:nvPr/>
        </p:nvPicPr>
        <p:blipFill rotWithShape="1">
          <a:blip r:embed="rId4">
            <a:alphaModFix/>
          </a:blip>
          <a:srcRect b="34171"/>
          <a:stretch/>
        </p:blipFill>
        <p:spPr>
          <a:xfrm>
            <a:off x="262925" y="693474"/>
            <a:ext cx="8618151" cy="4450026"/>
          </a:xfrm>
          <a:prstGeom prst="rect">
            <a:avLst/>
          </a:prstGeom>
          <a:noFill/>
          <a:ln>
            <a:noFill/>
          </a:ln>
        </p:spPr>
      </p:pic>
      <p:sp>
        <p:nvSpPr>
          <p:cNvPr id="749" name="Google Shape;749;p111"/>
          <p:cNvSpPr txBox="1"/>
          <p:nvPr/>
        </p:nvSpPr>
        <p:spPr>
          <a:xfrm>
            <a:off x="136675" y="5239175"/>
            <a:ext cx="4510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3"/>
              </a:rPr>
              <a:t>https://en.wikibooks.org/wiki/Main_Page</a:t>
            </a:r>
            <a:r>
              <a:rPr lang="it"/>
              <a:t> </a:t>
            </a:r>
            <a:endParaRPr/>
          </a:p>
        </p:txBody>
      </p:sp>
      <p:sp>
        <p:nvSpPr>
          <p:cNvPr id="750" name="Google Shape;750;p111"/>
          <p:cNvSpPr txBox="1"/>
          <p:nvPr/>
        </p:nvSpPr>
        <p:spPr>
          <a:xfrm>
            <a:off x="177250" y="89100"/>
            <a:ext cx="80433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2200" b="1">
                <a:solidFill>
                  <a:srgbClr val="034A92"/>
                </a:solidFill>
                <a:latin typeface="Open Sans"/>
                <a:ea typeface="Open Sans"/>
                <a:cs typeface="Open Sans"/>
                <a:sym typeface="Open Sans"/>
              </a:rPr>
              <a:t>Wikibooks</a:t>
            </a:r>
            <a:endParaRPr sz="2200" b="1">
              <a:solidFill>
                <a:srgbClr val="034A92"/>
              </a:solidFill>
              <a:latin typeface="Open Sans"/>
              <a:ea typeface="Open Sans"/>
              <a:cs typeface="Open Sans"/>
              <a:sym typeface="Open San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54"/>
        <p:cNvGrpSpPr/>
        <p:nvPr/>
      </p:nvGrpSpPr>
      <p:grpSpPr>
        <a:xfrm>
          <a:off x="0" y="0"/>
          <a:ext cx="0" cy="0"/>
          <a:chOff x="0" y="0"/>
          <a:chExt cx="0" cy="0"/>
        </a:xfrm>
      </p:grpSpPr>
      <p:pic>
        <p:nvPicPr>
          <p:cNvPr id="755" name="Google Shape;755;p112">
            <a:hlinkClick r:id="rId3"/>
          </p:cNvPr>
          <p:cNvPicPr preferRelativeResize="0"/>
          <p:nvPr/>
        </p:nvPicPr>
        <p:blipFill>
          <a:blip r:embed="rId4">
            <a:alphaModFix/>
          </a:blip>
          <a:stretch>
            <a:fillRect/>
          </a:stretch>
        </p:blipFill>
        <p:spPr>
          <a:xfrm>
            <a:off x="0" y="728925"/>
            <a:ext cx="9111050" cy="3667650"/>
          </a:xfrm>
          <a:prstGeom prst="rect">
            <a:avLst/>
          </a:prstGeom>
          <a:noFill/>
          <a:ln>
            <a:noFill/>
          </a:ln>
        </p:spPr>
      </p:pic>
      <p:sp>
        <p:nvSpPr>
          <p:cNvPr id="756" name="Google Shape;756;p112"/>
          <p:cNvSpPr txBox="1"/>
          <p:nvPr/>
        </p:nvSpPr>
        <p:spPr>
          <a:xfrm>
            <a:off x="45550" y="5137925"/>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3"/>
              </a:rPr>
              <a:t>https://oercommons.org/</a:t>
            </a:r>
            <a:r>
              <a:rPr lang="it"/>
              <a:t> </a:t>
            </a:r>
            <a:endParaRPr/>
          </a:p>
        </p:txBody>
      </p:sp>
      <p:sp>
        <p:nvSpPr>
          <p:cNvPr id="757" name="Google Shape;757;p112"/>
          <p:cNvSpPr txBox="1"/>
          <p:nvPr/>
        </p:nvSpPr>
        <p:spPr>
          <a:xfrm>
            <a:off x="177250" y="89100"/>
            <a:ext cx="80433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2200" b="1">
                <a:solidFill>
                  <a:srgbClr val="034A92"/>
                </a:solidFill>
                <a:latin typeface="Open Sans"/>
                <a:ea typeface="Open Sans"/>
                <a:cs typeface="Open Sans"/>
                <a:sym typeface="Open Sans"/>
              </a:rPr>
              <a:t>OER Commons</a:t>
            </a:r>
            <a:endParaRPr sz="2200" b="1">
              <a:solidFill>
                <a:srgbClr val="034A92"/>
              </a:solidFill>
              <a:latin typeface="Open Sans"/>
              <a:ea typeface="Open Sans"/>
              <a:cs typeface="Open Sans"/>
              <a:sym typeface="Open San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pic>
        <p:nvPicPr>
          <p:cNvPr id="762" name="Google Shape;762;p113">
            <a:hlinkClick r:id="rId3"/>
          </p:cNvPr>
          <p:cNvPicPr preferRelativeResize="0"/>
          <p:nvPr/>
        </p:nvPicPr>
        <p:blipFill>
          <a:blip r:embed="rId4">
            <a:alphaModFix/>
          </a:blip>
          <a:stretch>
            <a:fillRect/>
          </a:stretch>
        </p:blipFill>
        <p:spPr>
          <a:xfrm>
            <a:off x="0" y="754380"/>
            <a:ext cx="9144002" cy="4206241"/>
          </a:xfrm>
          <a:prstGeom prst="rect">
            <a:avLst/>
          </a:prstGeom>
          <a:noFill/>
          <a:ln>
            <a:noFill/>
          </a:ln>
        </p:spPr>
      </p:pic>
      <p:sp>
        <p:nvSpPr>
          <p:cNvPr id="763" name="Google Shape;763;p113"/>
          <p:cNvSpPr txBox="1"/>
          <p:nvPr/>
        </p:nvSpPr>
        <p:spPr>
          <a:xfrm>
            <a:off x="0" y="5198675"/>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hlinkClick r:id="rId3"/>
              </a:rPr>
              <a:t>https://www.merlot.org/merlot/</a:t>
            </a:r>
            <a:r>
              <a:rPr lang="it"/>
              <a:t> </a:t>
            </a:r>
            <a:endParaRPr/>
          </a:p>
        </p:txBody>
      </p:sp>
      <p:sp>
        <p:nvSpPr>
          <p:cNvPr id="764" name="Google Shape;764;p113"/>
          <p:cNvSpPr txBox="1"/>
          <p:nvPr/>
        </p:nvSpPr>
        <p:spPr>
          <a:xfrm>
            <a:off x="177250" y="89100"/>
            <a:ext cx="80433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2200" b="1">
                <a:solidFill>
                  <a:srgbClr val="034A92"/>
                </a:solidFill>
                <a:latin typeface="Open Sans"/>
                <a:ea typeface="Open Sans"/>
                <a:cs typeface="Open Sans"/>
                <a:sym typeface="Open Sans"/>
              </a:rPr>
              <a:t>Merlot</a:t>
            </a:r>
            <a:endParaRPr sz="2200" b="1">
              <a:solidFill>
                <a:srgbClr val="034A92"/>
              </a:solidFill>
              <a:latin typeface="Open Sans"/>
              <a:ea typeface="Open Sans"/>
              <a:cs typeface="Open Sans"/>
              <a:sym typeface="Open San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768"/>
        <p:cNvGrpSpPr/>
        <p:nvPr/>
      </p:nvGrpSpPr>
      <p:grpSpPr>
        <a:xfrm>
          <a:off x="0" y="0"/>
          <a:ext cx="0" cy="0"/>
          <a:chOff x="0" y="0"/>
          <a:chExt cx="0" cy="0"/>
        </a:xfrm>
      </p:grpSpPr>
      <p:sp>
        <p:nvSpPr>
          <p:cNvPr id="769" name="Google Shape;769;p114"/>
          <p:cNvSpPr txBox="1"/>
          <p:nvPr/>
        </p:nvSpPr>
        <p:spPr>
          <a:xfrm>
            <a:off x="1228050" y="2443350"/>
            <a:ext cx="6687900" cy="8283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it" sz="5200">
                <a:solidFill>
                  <a:schemeClr val="dk1"/>
                </a:solidFill>
              </a:rPr>
              <a:t>Open come </a:t>
            </a:r>
            <a:r>
              <a:rPr lang="it" sz="5200">
                <a:solidFill>
                  <a:srgbClr val="45BEDF"/>
                </a:solidFill>
                <a:highlight>
                  <a:srgbClr val="014A94"/>
                </a:highlight>
              </a:rPr>
              <a:t>scelta</a:t>
            </a:r>
            <a:endParaRPr sz="5200">
              <a:solidFill>
                <a:srgbClr val="45BEDF"/>
              </a:solidFill>
              <a:highlight>
                <a:srgbClr val="014A94"/>
              </a:highlight>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115"/>
          <p:cNvSpPr txBox="1">
            <a:spLocks noGrp="1"/>
          </p:cNvSpPr>
          <p:nvPr>
            <p:ph type="ctrTitle"/>
          </p:nvPr>
        </p:nvSpPr>
        <p:spPr>
          <a:xfrm>
            <a:off x="311708" y="919228"/>
            <a:ext cx="8520600" cy="2534100"/>
          </a:xfrm>
          <a:prstGeom prst="rect">
            <a:avLst/>
          </a:prstGeom>
          <a:noFill/>
          <a:ln>
            <a:noFill/>
          </a:ln>
        </p:spPr>
        <p:txBody>
          <a:bodyPr spcFirstLastPara="1" wrap="square" lIns="91425" tIns="91425" rIns="91425" bIns="91425" anchor="b" anchorCtr="0">
            <a:normAutofit/>
          </a:bodyPr>
          <a:lstStyle/>
          <a:p>
            <a:pPr marL="0" lvl="0" indent="0" algn="ctr" rtl="0">
              <a:lnSpc>
                <a:spcPct val="100000"/>
              </a:lnSpc>
              <a:spcBef>
                <a:spcPts val="0"/>
              </a:spcBef>
              <a:spcAft>
                <a:spcPts val="0"/>
              </a:spcAft>
              <a:buSzPts val="5200"/>
              <a:buNone/>
            </a:pPr>
            <a:endParaRPr/>
          </a:p>
        </p:txBody>
      </p:sp>
      <p:sp>
        <p:nvSpPr>
          <p:cNvPr id="775" name="Google Shape;775;p115"/>
          <p:cNvSpPr txBox="1">
            <a:spLocks noGrp="1"/>
          </p:cNvSpPr>
          <p:nvPr>
            <p:ph type="subTitle" idx="1"/>
          </p:nvPr>
        </p:nvSpPr>
        <p:spPr>
          <a:xfrm>
            <a:off x="311700" y="3498920"/>
            <a:ext cx="8520600" cy="9786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endParaRPr/>
          </a:p>
        </p:txBody>
      </p:sp>
      <p:pic>
        <p:nvPicPr>
          <p:cNvPr id="776" name="Google Shape;776;p115" title="ant-947402_1280.jpg"/>
          <p:cNvPicPr preferRelativeResize="0"/>
          <p:nvPr/>
        </p:nvPicPr>
        <p:blipFill rotWithShape="1">
          <a:blip r:embed="rId3">
            <a:alphaModFix/>
          </a:blip>
          <a:srcRect t="5030" b="10559"/>
          <a:stretch/>
        </p:blipFill>
        <p:spPr>
          <a:xfrm>
            <a:off x="0" y="0"/>
            <a:ext cx="9144000" cy="5715000"/>
          </a:xfrm>
          <a:prstGeom prst="rect">
            <a:avLst/>
          </a:prstGeom>
          <a:noFill/>
          <a:ln>
            <a:noFill/>
          </a:ln>
        </p:spPr>
      </p:pic>
      <p:sp>
        <p:nvSpPr>
          <p:cNvPr id="777" name="Google Shape;777;p115"/>
          <p:cNvSpPr txBox="1"/>
          <p:nvPr/>
        </p:nvSpPr>
        <p:spPr>
          <a:xfrm>
            <a:off x="-189875" y="5259483"/>
            <a:ext cx="30000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it" sz="1200" b="0" i="0" u="sng" strike="noStrike" cap="none">
                <a:solidFill>
                  <a:schemeClr val="lt1"/>
                </a:solidFill>
                <a:latin typeface="Open Sans"/>
                <a:ea typeface="Open Sans"/>
                <a:cs typeface="Open Sans"/>
                <a:sym typeface="Open Sans"/>
              </a:rPr>
              <a:t>Im</a:t>
            </a:r>
            <a:r>
              <a:rPr lang="it" sz="1200" u="sng">
                <a:solidFill>
                  <a:schemeClr val="lt1"/>
                </a:solidFill>
                <a:latin typeface="Open Sans"/>
                <a:ea typeface="Open Sans"/>
                <a:cs typeface="Open Sans"/>
                <a:sym typeface="Open Sans"/>
              </a:rPr>
              <a:t>magine di</a:t>
            </a:r>
            <a:r>
              <a:rPr lang="it" sz="1200" b="0" i="0" u="sng" strike="noStrike" cap="none">
                <a:solidFill>
                  <a:schemeClr val="lt1"/>
                </a:solidFill>
                <a:latin typeface="Open Sans"/>
                <a:ea typeface="Open Sans"/>
                <a:cs typeface="Open Sans"/>
                <a:sym typeface="Open Sans"/>
              </a:rPr>
              <a:t> </a:t>
            </a:r>
            <a:r>
              <a:rPr lang="it" sz="1200" b="0" i="0" u="sng" strike="noStrike" cap="none">
                <a:solidFill>
                  <a:schemeClr val="lt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Andreas</a:t>
            </a:r>
            <a:r>
              <a:rPr lang="it"/>
              <a:t>, </a:t>
            </a:r>
            <a:r>
              <a:rPr lang="it" sz="1200" b="0" i="0" u="sng" strike="noStrike" cap="none">
                <a:solidFill>
                  <a:schemeClr val="lt1"/>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Pixabay</a:t>
            </a:r>
            <a:r>
              <a:rPr lang="it" sz="1200" b="0" i="0" u="sng" strike="noStrike" cap="none">
                <a:solidFill>
                  <a:schemeClr val="lt1"/>
                </a:solidFill>
                <a:latin typeface="Open Sans"/>
                <a:ea typeface="Open Sans"/>
                <a:cs typeface="Open Sans"/>
                <a:sym typeface="Open Sans"/>
              </a:rPr>
              <a:t>, </a:t>
            </a:r>
            <a:r>
              <a:rPr lang="it" sz="1200" b="0" i="0" u="sng" strike="noStrike" cap="none">
                <a:solidFill>
                  <a:schemeClr val="lt1"/>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CC 0</a:t>
            </a:r>
            <a:endParaRPr sz="1200" b="0" i="0" u="sng" strike="noStrike" cap="none">
              <a:solidFill>
                <a:schemeClr val="lt1"/>
              </a:solidFill>
              <a:latin typeface="Open Sans"/>
              <a:ea typeface="Open Sans"/>
              <a:cs typeface="Open Sans"/>
              <a:sym typeface="Open Sans"/>
            </a:endParaRPr>
          </a:p>
        </p:txBody>
      </p:sp>
      <p:sp>
        <p:nvSpPr>
          <p:cNvPr id="778" name="Google Shape;778;p115"/>
          <p:cNvSpPr/>
          <p:nvPr/>
        </p:nvSpPr>
        <p:spPr>
          <a:xfrm>
            <a:off x="0" y="2"/>
            <a:ext cx="9144000" cy="723300"/>
          </a:xfrm>
          <a:prstGeom prst="rect">
            <a:avLst/>
          </a:prstGeom>
          <a:solidFill>
            <a:srgbClr val="FFAB40"/>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14A94"/>
              </a:solidFill>
              <a:latin typeface="Arial"/>
              <a:ea typeface="Arial"/>
              <a:cs typeface="Arial"/>
              <a:sym typeface="Arial"/>
            </a:endParaRPr>
          </a:p>
        </p:txBody>
      </p:sp>
      <p:sp>
        <p:nvSpPr>
          <p:cNvPr id="779" name="Google Shape;779;p115"/>
          <p:cNvSpPr txBox="1"/>
          <p:nvPr/>
        </p:nvSpPr>
        <p:spPr>
          <a:xfrm>
            <a:off x="0" y="8"/>
            <a:ext cx="9729000" cy="7233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chemeClr val="dk1"/>
              </a:buClr>
              <a:buSzPts val="1100"/>
              <a:buFont typeface="Arial"/>
              <a:buNone/>
            </a:pPr>
            <a:r>
              <a:rPr lang="it" sz="3500">
                <a:solidFill>
                  <a:srgbClr val="004993"/>
                </a:solidFill>
                <a:latin typeface="Open Sans"/>
                <a:ea typeface="Open Sans"/>
                <a:cs typeface="Open Sans"/>
                <a:sym typeface="Open Sans"/>
              </a:rPr>
              <a:t>Lo stomaco sociale delle formiche</a:t>
            </a:r>
            <a:endParaRPr sz="3500" b="0" i="0" u="none" strike="noStrike" cap="none">
              <a:solidFill>
                <a:srgbClr val="004993"/>
              </a:solidFill>
              <a:latin typeface="Open Sans"/>
              <a:ea typeface="Open Sans"/>
              <a:cs typeface="Open Sans"/>
              <a:sym typeface="Open San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AB40"/>
        </a:solidFill>
        <a:effectLst/>
      </p:bgPr>
    </p:bg>
    <p:spTree>
      <p:nvGrpSpPr>
        <p:cNvPr id="1" name="Shape 783"/>
        <p:cNvGrpSpPr/>
        <p:nvPr/>
      </p:nvGrpSpPr>
      <p:grpSpPr>
        <a:xfrm>
          <a:off x="0" y="0"/>
          <a:ext cx="0" cy="0"/>
          <a:chOff x="0" y="0"/>
          <a:chExt cx="0" cy="0"/>
        </a:xfrm>
      </p:grpSpPr>
      <p:sp>
        <p:nvSpPr>
          <p:cNvPr id="784" name="Google Shape;784;p116"/>
          <p:cNvSpPr txBox="1">
            <a:spLocks noGrp="1"/>
          </p:cNvSpPr>
          <p:nvPr>
            <p:ph type="ctrTitle"/>
          </p:nvPr>
        </p:nvSpPr>
        <p:spPr>
          <a:xfrm>
            <a:off x="311708" y="742639"/>
            <a:ext cx="8520600" cy="2280600"/>
          </a:xfrm>
          <a:prstGeom prst="rect">
            <a:avLst/>
          </a:prstGeom>
          <a:noFill/>
          <a:ln>
            <a:noFill/>
          </a:ln>
        </p:spPr>
        <p:txBody>
          <a:bodyPr spcFirstLastPara="1" wrap="square" lIns="91425" tIns="91425" rIns="91425" bIns="91425" anchor="b" anchorCtr="0">
            <a:normAutofit/>
          </a:bodyPr>
          <a:lstStyle/>
          <a:p>
            <a:pPr marL="0" lvl="0" indent="0" algn="ctr" rtl="0">
              <a:lnSpc>
                <a:spcPct val="100000"/>
              </a:lnSpc>
              <a:spcBef>
                <a:spcPts val="0"/>
              </a:spcBef>
              <a:spcAft>
                <a:spcPts val="0"/>
              </a:spcAft>
              <a:buSzPts val="5200"/>
              <a:buNone/>
            </a:pPr>
            <a:endParaRPr/>
          </a:p>
        </p:txBody>
      </p:sp>
      <p:sp>
        <p:nvSpPr>
          <p:cNvPr id="785" name="Google Shape;785;p116"/>
          <p:cNvSpPr txBox="1">
            <a:spLocks noGrp="1"/>
          </p:cNvSpPr>
          <p:nvPr>
            <p:ph type="subTitle" idx="1"/>
          </p:nvPr>
        </p:nvSpPr>
        <p:spPr>
          <a:xfrm>
            <a:off x="311700" y="3498920"/>
            <a:ext cx="8520600" cy="9786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endParaRPr/>
          </a:p>
        </p:txBody>
      </p:sp>
      <p:pic>
        <p:nvPicPr>
          <p:cNvPr id="786" name="Google Shape;786;p116" title="CANADA0.jpeg"/>
          <p:cNvPicPr preferRelativeResize="0"/>
          <p:nvPr/>
        </p:nvPicPr>
        <p:blipFill rotWithShape="1">
          <a:blip r:embed="rId3">
            <a:alphaModFix/>
          </a:blip>
          <a:srcRect/>
          <a:stretch/>
        </p:blipFill>
        <p:spPr>
          <a:xfrm>
            <a:off x="0" y="609600"/>
            <a:ext cx="9144000" cy="5143500"/>
          </a:xfrm>
          <a:prstGeom prst="rect">
            <a:avLst/>
          </a:prstGeom>
          <a:noFill/>
          <a:ln>
            <a:noFill/>
          </a:ln>
        </p:spPr>
      </p:pic>
      <p:sp>
        <p:nvSpPr>
          <p:cNvPr id="787" name="Google Shape;787;p116"/>
          <p:cNvSpPr txBox="1"/>
          <p:nvPr/>
        </p:nvSpPr>
        <p:spPr>
          <a:xfrm>
            <a:off x="3853475" y="5379922"/>
            <a:ext cx="5215200" cy="286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200"/>
              <a:buFont typeface="Arial"/>
              <a:buNone/>
            </a:pPr>
            <a:r>
              <a:rPr lang="it" sz="1200" b="0" i="0" u="none" strike="noStrike" cap="none">
                <a:solidFill>
                  <a:srgbClr val="FFAB40"/>
                </a:solidFill>
                <a:highlight>
                  <a:srgbClr val="014A94"/>
                </a:highlight>
                <a:latin typeface="Open Sans Light"/>
                <a:ea typeface="Open Sans Light"/>
                <a:cs typeface="Open Sans Light"/>
                <a:sym typeface="Open Sans Light"/>
              </a:rPr>
              <a:t>Lake Minnewanka, (lake of the Spirits), Canada, by Paola Corti, </a:t>
            </a:r>
            <a:r>
              <a:rPr lang="it" sz="1200" b="0" i="0" u="sng" strike="noStrike" cap="none">
                <a:solidFill>
                  <a:srgbClr val="FFAB40"/>
                </a:solidFill>
                <a:highlight>
                  <a:srgbClr val="014A94"/>
                </a:highlight>
                <a:latin typeface="Open Sans"/>
                <a:ea typeface="Open Sans"/>
                <a:cs typeface="Open Sans"/>
                <a:sym typeface="Open Sans"/>
                <a:hlinkClick r:id="rId4">
                  <a:extLst>
                    <a:ext uri="{A12FA001-AC4F-418D-AE19-62706E023703}">
                      <ahyp:hlinkClr xmlns:ahyp="http://schemas.microsoft.com/office/drawing/2018/hyperlinkcolor" val="tx"/>
                    </a:ext>
                  </a:extLst>
                </a:hlinkClick>
              </a:rPr>
              <a:t>CC BY</a:t>
            </a:r>
            <a:r>
              <a:rPr lang="it" sz="1200" b="0" i="0" u="none" strike="noStrike" cap="none">
                <a:solidFill>
                  <a:srgbClr val="FFAB40"/>
                </a:solidFill>
                <a:highlight>
                  <a:srgbClr val="014A94"/>
                </a:highlight>
                <a:latin typeface="Open Sans"/>
                <a:ea typeface="Open Sans"/>
                <a:cs typeface="Open Sans"/>
                <a:sym typeface="Open Sans"/>
              </a:rPr>
              <a:t> </a:t>
            </a:r>
            <a:endParaRPr sz="1200" b="0" i="0" u="none" strike="noStrike" cap="none">
              <a:solidFill>
                <a:srgbClr val="FFAB40"/>
              </a:solidFill>
              <a:highlight>
                <a:srgbClr val="014A94"/>
              </a:highlight>
              <a:latin typeface="Open Sans Light"/>
              <a:ea typeface="Open Sans Light"/>
              <a:cs typeface="Open Sans Light"/>
              <a:sym typeface="Open Sans Light"/>
            </a:endParaRPr>
          </a:p>
        </p:txBody>
      </p:sp>
      <p:sp>
        <p:nvSpPr>
          <p:cNvPr id="788" name="Google Shape;788;p116"/>
          <p:cNvSpPr txBox="1"/>
          <p:nvPr/>
        </p:nvSpPr>
        <p:spPr>
          <a:xfrm>
            <a:off x="494525" y="-3"/>
            <a:ext cx="8252400" cy="646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it" sz="3000">
                <a:solidFill>
                  <a:srgbClr val="014A94"/>
                </a:solidFill>
                <a:latin typeface="Open Sans"/>
                <a:ea typeface="Open Sans"/>
                <a:cs typeface="Open Sans"/>
                <a:sym typeface="Open Sans"/>
              </a:rPr>
              <a:t>Includere i margini</a:t>
            </a:r>
            <a:endParaRPr sz="3000" b="0" i="0" u="none" strike="noStrike" cap="none">
              <a:solidFill>
                <a:srgbClr val="014A94"/>
              </a:solidFill>
              <a:latin typeface="Open Sans"/>
              <a:ea typeface="Open Sans"/>
              <a:cs typeface="Open Sans"/>
              <a:sym typeface="Open Sans"/>
            </a:endParaRPr>
          </a:p>
        </p:txBody>
      </p:sp>
      <p:sp>
        <p:nvSpPr>
          <p:cNvPr id="789" name="Google Shape;789;p116"/>
          <p:cNvSpPr txBox="1"/>
          <p:nvPr/>
        </p:nvSpPr>
        <p:spPr>
          <a:xfrm>
            <a:off x="-6400" y="4267400"/>
            <a:ext cx="7776600" cy="11499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1900"/>
              <a:buFont typeface="Arial"/>
              <a:buNone/>
            </a:pPr>
            <a:r>
              <a:rPr lang="it" sz="1900" b="0" i="0" u="none" strike="noStrike" cap="none">
                <a:solidFill>
                  <a:srgbClr val="FFAB40"/>
                </a:solidFill>
                <a:highlight>
                  <a:srgbClr val="014A94"/>
                </a:highlight>
                <a:latin typeface="Open Sans"/>
                <a:ea typeface="Open Sans"/>
                <a:cs typeface="Open Sans"/>
                <a:sym typeface="Open Sans"/>
              </a:rPr>
              <a:t>Us</a:t>
            </a:r>
            <a:r>
              <a:rPr lang="it" sz="1900">
                <a:solidFill>
                  <a:srgbClr val="FFAB40"/>
                </a:solidFill>
                <a:highlight>
                  <a:srgbClr val="014A94"/>
                </a:highlight>
                <a:latin typeface="Open Sans"/>
                <a:ea typeface="Open Sans"/>
                <a:cs typeface="Open Sans"/>
                <a:sym typeface="Open Sans"/>
              </a:rPr>
              <a:t>ar</a:t>
            </a:r>
            <a:r>
              <a:rPr lang="it" sz="1900" b="0" i="0" u="none" strike="noStrike" cap="none">
                <a:solidFill>
                  <a:srgbClr val="FFAB40"/>
                </a:solidFill>
                <a:highlight>
                  <a:srgbClr val="014A94"/>
                </a:highlight>
                <a:latin typeface="Open Sans"/>
                <a:ea typeface="Open Sans"/>
                <a:cs typeface="Open Sans"/>
                <a:sym typeface="Open Sans"/>
              </a:rPr>
              <a:t>e g</a:t>
            </a:r>
            <a:r>
              <a:rPr lang="it" sz="1900">
                <a:solidFill>
                  <a:srgbClr val="FFAB40"/>
                </a:solidFill>
                <a:highlight>
                  <a:srgbClr val="014A94"/>
                </a:highlight>
                <a:latin typeface="Open Sans"/>
                <a:ea typeface="Open Sans"/>
                <a:cs typeface="Open Sans"/>
                <a:sym typeface="Open Sans"/>
              </a:rPr>
              <a:t>li strumenti come</a:t>
            </a:r>
            <a:r>
              <a:rPr lang="it" sz="1900" b="0" i="0" u="none" strike="noStrike" cap="none">
                <a:solidFill>
                  <a:srgbClr val="FFAB40"/>
                </a:solidFill>
                <a:highlight>
                  <a:srgbClr val="014A94"/>
                </a:highlight>
                <a:latin typeface="Open Sans"/>
                <a:ea typeface="Open Sans"/>
                <a:cs typeface="Open Sans"/>
                <a:sym typeface="Open Sans"/>
              </a:rPr>
              <a:t> </a:t>
            </a:r>
            <a:r>
              <a:rPr lang="it" sz="1900">
                <a:solidFill>
                  <a:srgbClr val="45BEDF"/>
                </a:solidFill>
                <a:highlight>
                  <a:srgbClr val="014A94"/>
                </a:highlight>
                <a:latin typeface="Open Sans"/>
                <a:ea typeface="Open Sans"/>
                <a:cs typeface="Open Sans"/>
                <a:sym typeface="Open Sans"/>
              </a:rPr>
              <a:t>strumenti</a:t>
            </a:r>
            <a:endParaRPr sz="1900" b="0" i="0" u="none" strike="noStrike" cap="none">
              <a:solidFill>
                <a:srgbClr val="45BEDF"/>
              </a:solidFill>
              <a:highlight>
                <a:srgbClr val="014A94"/>
              </a:highlight>
              <a:latin typeface="Open Sans"/>
              <a:ea typeface="Open Sans"/>
              <a:cs typeface="Open Sans"/>
              <a:sym typeface="Open Sans"/>
            </a:endParaRPr>
          </a:p>
          <a:p>
            <a:pPr marL="0" marR="0" lvl="0" indent="0" algn="l" rtl="0">
              <a:lnSpc>
                <a:spcPct val="115000"/>
              </a:lnSpc>
              <a:spcBef>
                <a:spcPts val="0"/>
              </a:spcBef>
              <a:spcAft>
                <a:spcPts val="0"/>
              </a:spcAft>
              <a:buClr>
                <a:srgbClr val="000000"/>
              </a:buClr>
              <a:buSzPts val="1900"/>
              <a:buFont typeface="Arial"/>
              <a:buNone/>
            </a:pPr>
            <a:r>
              <a:rPr lang="it" sz="1900" b="0" i="0" u="none" strike="noStrike" cap="none">
                <a:solidFill>
                  <a:srgbClr val="FFAB40"/>
                </a:solidFill>
                <a:highlight>
                  <a:srgbClr val="014A94"/>
                </a:highlight>
                <a:latin typeface="Open Sans"/>
                <a:ea typeface="Open Sans"/>
                <a:cs typeface="Open Sans"/>
                <a:sym typeface="Open Sans"/>
              </a:rPr>
              <a:t>Focus </a:t>
            </a:r>
            <a:r>
              <a:rPr lang="it" sz="1900">
                <a:solidFill>
                  <a:srgbClr val="FFAB40"/>
                </a:solidFill>
                <a:highlight>
                  <a:srgbClr val="014A94"/>
                </a:highlight>
                <a:latin typeface="Open Sans"/>
                <a:ea typeface="Open Sans"/>
                <a:cs typeface="Open Sans"/>
                <a:sym typeface="Open Sans"/>
              </a:rPr>
              <a:t>sui</a:t>
            </a:r>
            <a:r>
              <a:rPr lang="it" sz="1900" b="0" i="0" u="none" strike="noStrike" cap="none">
                <a:solidFill>
                  <a:srgbClr val="FFAB40"/>
                </a:solidFill>
                <a:highlight>
                  <a:srgbClr val="014A94"/>
                </a:highlight>
                <a:latin typeface="Open Sans"/>
                <a:ea typeface="Open Sans"/>
                <a:cs typeface="Open Sans"/>
                <a:sym typeface="Open Sans"/>
              </a:rPr>
              <a:t> </a:t>
            </a:r>
            <a:r>
              <a:rPr lang="it" sz="1900" b="0" i="0" u="none" strike="noStrike" cap="none">
                <a:solidFill>
                  <a:srgbClr val="45BEDF"/>
                </a:solidFill>
                <a:highlight>
                  <a:srgbClr val="014A94"/>
                </a:highlight>
                <a:latin typeface="Open Sans"/>
                <a:ea typeface="Open Sans"/>
                <a:cs typeface="Open Sans"/>
                <a:sym typeface="Open Sans"/>
              </a:rPr>
              <a:t>format</a:t>
            </a:r>
            <a:r>
              <a:rPr lang="it" sz="1900">
                <a:solidFill>
                  <a:srgbClr val="45BEDF"/>
                </a:solidFill>
                <a:highlight>
                  <a:srgbClr val="014A94"/>
                </a:highlight>
                <a:latin typeface="Open Sans"/>
                <a:ea typeface="Open Sans"/>
                <a:cs typeface="Open Sans"/>
                <a:sym typeface="Open Sans"/>
              </a:rPr>
              <a:t>i editabili </a:t>
            </a:r>
            <a:r>
              <a:rPr lang="it" sz="1900" b="0" i="0" u="none" strike="noStrike" cap="none">
                <a:solidFill>
                  <a:srgbClr val="45BEDF"/>
                </a:solidFill>
                <a:highlight>
                  <a:srgbClr val="014A94"/>
                </a:highlight>
                <a:latin typeface="Open Sans"/>
                <a:ea typeface="Open Sans"/>
                <a:cs typeface="Open Sans"/>
                <a:sym typeface="Open Sans"/>
              </a:rPr>
              <a:t> </a:t>
            </a:r>
            <a:endParaRPr sz="1900" b="0" i="0" u="none" strike="noStrike" cap="none">
              <a:solidFill>
                <a:srgbClr val="45BEDF"/>
              </a:solidFill>
              <a:highlight>
                <a:srgbClr val="014A94"/>
              </a:highlight>
              <a:latin typeface="Open Sans"/>
              <a:ea typeface="Open Sans"/>
              <a:cs typeface="Open Sans"/>
              <a:sym typeface="Open Sans"/>
            </a:endParaRPr>
          </a:p>
          <a:p>
            <a:pPr marL="0" marR="0" lvl="0" indent="0" algn="l" rtl="0">
              <a:lnSpc>
                <a:spcPct val="115000"/>
              </a:lnSpc>
              <a:spcBef>
                <a:spcPts val="0"/>
              </a:spcBef>
              <a:spcAft>
                <a:spcPts val="0"/>
              </a:spcAft>
              <a:buClr>
                <a:srgbClr val="000000"/>
              </a:buClr>
              <a:buSzPts val="1900"/>
              <a:buFont typeface="Arial"/>
              <a:buNone/>
            </a:pPr>
            <a:r>
              <a:rPr lang="it" sz="1900">
                <a:solidFill>
                  <a:srgbClr val="FFAB40"/>
                </a:solidFill>
                <a:highlight>
                  <a:srgbClr val="014A94"/>
                </a:highlight>
                <a:latin typeface="Open Sans"/>
                <a:ea typeface="Open Sans"/>
                <a:cs typeface="Open Sans"/>
                <a:sym typeface="Open Sans"/>
              </a:rPr>
              <a:t>Abilitare chiunque ad accede e adattare </a:t>
            </a:r>
            <a:r>
              <a:rPr lang="it" sz="1900">
                <a:solidFill>
                  <a:srgbClr val="45BEDF"/>
                </a:solidFill>
                <a:highlight>
                  <a:srgbClr val="014A94"/>
                </a:highlight>
                <a:latin typeface="Open Sans"/>
                <a:ea typeface="Open Sans"/>
                <a:cs typeface="Open Sans"/>
                <a:sym typeface="Open Sans"/>
              </a:rPr>
              <a:t>più facilmente possibile</a:t>
            </a:r>
            <a:r>
              <a:rPr lang="it" sz="1900" b="0" i="0" u="none" strike="noStrike" cap="none">
                <a:solidFill>
                  <a:srgbClr val="FFAB40"/>
                </a:solidFill>
                <a:highlight>
                  <a:srgbClr val="014A94"/>
                </a:highlight>
                <a:latin typeface="Open Sans"/>
                <a:ea typeface="Open Sans"/>
                <a:cs typeface="Open Sans"/>
                <a:sym typeface="Open Sans"/>
              </a:rPr>
              <a:t>.</a:t>
            </a:r>
            <a:endParaRPr sz="1900" b="0" i="0" u="none" strike="noStrike" cap="none">
              <a:solidFill>
                <a:srgbClr val="FFAB40"/>
              </a:solidFill>
              <a:highlight>
                <a:srgbClr val="014A94"/>
              </a:highlight>
              <a:latin typeface="Open Sans"/>
              <a:ea typeface="Open Sans"/>
              <a:cs typeface="Open Sans"/>
              <a:sym typeface="Open San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pic>
        <p:nvPicPr>
          <p:cNvPr id="794" name="Google Shape;794;p117"/>
          <p:cNvPicPr preferRelativeResize="0"/>
          <p:nvPr/>
        </p:nvPicPr>
        <p:blipFill rotWithShape="1">
          <a:blip r:embed="rId3">
            <a:alphaModFix/>
          </a:blip>
          <a:srcRect b="3418"/>
          <a:stretch/>
        </p:blipFill>
        <p:spPr>
          <a:xfrm>
            <a:off x="833050" y="0"/>
            <a:ext cx="7273774" cy="5715001"/>
          </a:xfrm>
          <a:prstGeom prst="rect">
            <a:avLst/>
          </a:prstGeom>
          <a:noFill/>
          <a:ln>
            <a:noFill/>
          </a:ln>
        </p:spPr>
      </p:pic>
      <p:sp>
        <p:nvSpPr>
          <p:cNvPr id="795" name="Google Shape;795;p117"/>
          <p:cNvSpPr txBox="1"/>
          <p:nvPr/>
        </p:nvSpPr>
        <p:spPr>
          <a:xfrm>
            <a:off x="4806100" y="5222400"/>
            <a:ext cx="3237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lt1"/>
                </a:solidFill>
                <a:highlight>
                  <a:schemeClr val="lt2"/>
                </a:highlight>
                <a:hlinkClick r:id="rId4">
                  <a:extLst>
                    <a:ext uri="{A12FA001-AC4F-418D-AE19-62706E023703}">
                      <ahyp:hlinkClr xmlns:ahyp="http://schemas.microsoft.com/office/drawing/2018/hyperlinkcolor" val="tx"/>
                    </a:ext>
                  </a:extLst>
                </a:hlinkClick>
              </a:rPr>
              <a:t>https://pxhere.com/it/photo/1255571</a:t>
            </a:r>
            <a:r>
              <a:rPr lang="it">
                <a:solidFill>
                  <a:schemeClr val="lt1"/>
                </a:solidFill>
                <a:highlight>
                  <a:schemeClr val="lt2"/>
                </a:highlight>
              </a:rPr>
              <a:t> </a:t>
            </a:r>
            <a:endParaRPr>
              <a:solidFill>
                <a:schemeClr val="lt1"/>
              </a:solidFill>
              <a:highlight>
                <a:schemeClr val="lt2"/>
              </a:highlight>
            </a:endParaRPr>
          </a:p>
        </p:txBody>
      </p:sp>
      <p:sp>
        <p:nvSpPr>
          <p:cNvPr id="796" name="Google Shape;796;p117"/>
          <p:cNvSpPr txBox="1"/>
          <p:nvPr/>
        </p:nvSpPr>
        <p:spPr>
          <a:xfrm>
            <a:off x="228501" y="155012"/>
            <a:ext cx="8658300" cy="636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it" sz="2600">
                <a:solidFill>
                  <a:srgbClr val="083C92"/>
                </a:solidFill>
                <a:highlight>
                  <a:srgbClr val="FFA00A"/>
                </a:highlight>
                <a:latin typeface="Open Sans"/>
                <a:ea typeface="Open Sans"/>
                <a:cs typeface="Open Sans"/>
                <a:sym typeface="Open Sans"/>
              </a:rPr>
              <a:t>E se non è open? </a:t>
            </a:r>
            <a:endParaRPr sz="2600" b="0" i="0" u="none" strike="noStrike" cap="none">
              <a:solidFill>
                <a:srgbClr val="083C92"/>
              </a:solidFill>
              <a:highlight>
                <a:srgbClr val="FFA00A"/>
              </a:highlight>
              <a:latin typeface="Open Sans"/>
              <a:ea typeface="Open Sans"/>
              <a:cs typeface="Open Sans"/>
              <a:sym typeface="Open San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800"/>
        <p:cNvGrpSpPr/>
        <p:nvPr/>
      </p:nvGrpSpPr>
      <p:grpSpPr>
        <a:xfrm>
          <a:off x="0" y="0"/>
          <a:ext cx="0" cy="0"/>
          <a:chOff x="0" y="0"/>
          <a:chExt cx="0" cy="0"/>
        </a:xfrm>
      </p:grpSpPr>
      <p:pic>
        <p:nvPicPr>
          <p:cNvPr id="801" name="Google Shape;801;p118"/>
          <p:cNvPicPr preferRelativeResize="0"/>
          <p:nvPr/>
        </p:nvPicPr>
        <p:blipFill rotWithShape="1">
          <a:blip r:embed="rId3">
            <a:alphaModFix/>
          </a:blip>
          <a:srcRect t="9926"/>
          <a:stretch/>
        </p:blipFill>
        <p:spPr>
          <a:xfrm>
            <a:off x="200700" y="122288"/>
            <a:ext cx="8752599" cy="5470424"/>
          </a:xfrm>
          <a:prstGeom prst="rect">
            <a:avLst/>
          </a:prstGeom>
          <a:noFill/>
          <a:ln>
            <a:noFill/>
          </a:ln>
        </p:spPr>
      </p:pic>
      <p:sp>
        <p:nvSpPr>
          <p:cNvPr id="802" name="Google Shape;802;p118"/>
          <p:cNvSpPr txBox="1">
            <a:spLocks noGrp="1"/>
          </p:cNvSpPr>
          <p:nvPr>
            <p:ph type="title"/>
          </p:nvPr>
        </p:nvSpPr>
        <p:spPr>
          <a:xfrm>
            <a:off x="218900" y="750069"/>
            <a:ext cx="5811000" cy="636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990"/>
              <a:buNone/>
            </a:pPr>
            <a:r>
              <a:rPr lang="it" sz="1820">
                <a:solidFill>
                  <a:srgbClr val="083C92"/>
                </a:solidFill>
                <a:highlight>
                  <a:srgbClr val="FFA00A"/>
                </a:highlight>
                <a:latin typeface="Open Sans"/>
                <a:ea typeface="Open Sans"/>
                <a:cs typeface="Open Sans"/>
                <a:sym typeface="Open Sans"/>
              </a:rPr>
              <a:t>Creatori e detentori dei diritti potrebbero stupirci! </a:t>
            </a:r>
            <a:endParaRPr sz="1820">
              <a:solidFill>
                <a:srgbClr val="083C92"/>
              </a:solidFill>
              <a:highlight>
                <a:srgbClr val="FFA00A"/>
              </a:highlight>
              <a:latin typeface="Open Sans"/>
              <a:ea typeface="Open Sans"/>
              <a:cs typeface="Open Sans"/>
              <a:sym typeface="Open Sans"/>
            </a:endParaRPr>
          </a:p>
        </p:txBody>
      </p:sp>
      <p:sp>
        <p:nvSpPr>
          <p:cNvPr id="803" name="Google Shape;803;p118"/>
          <p:cNvSpPr txBox="1"/>
          <p:nvPr/>
        </p:nvSpPr>
        <p:spPr>
          <a:xfrm>
            <a:off x="216050" y="155012"/>
            <a:ext cx="8752598" cy="636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it" sz="2600" dirty="0">
                <a:solidFill>
                  <a:srgbClr val="083C92"/>
                </a:solidFill>
                <a:highlight>
                  <a:srgbClr val="FFA00A"/>
                </a:highlight>
                <a:latin typeface="Open Sans"/>
                <a:ea typeface="Open Sans"/>
                <a:cs typeface="Open Sans"/>
                <a:sym typeface="Open Sans"/>
              </a:rPr>
              <a:t>E se non è open? Chiediamo gentilmente che lo diventi!</a:t>
            </a:r>
            <a:endParaRPr sz="2600" b="0" i="0" u="none" strike="noStrike" cap="none" dirty="0">
              <a:solidFill>
                <a:srgbClr val="083C92"/>
              </a:solidFill>
              <a:highlight>
                <a:srgbClr val="FFA00A"/>
              </a:highlight>
              <a:latin typeface="Open Sans"/>
              <a:ea typeface="Open Sans"/>
              <a:cs typeface="Open Sans"/>
              <a:sym typeface="Open Sans"/>
            </a:endParaRPr>
          </a:p>
        </p:txBody>
      </p:sp>
      <p:sp>
        <p:nvSpPr>
          <p:cNvPr id="804" name="Google Shape;804;p118"/>
          <p:cNvSpPr txBox="1"/>
          <p:nvPr/>
        </p:nvSpPr>
        <p:spPr>
          <a:xfrm>
            <a:off x="5410850" y="5266550"/>
            <a:ext cx="37332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37500"/>
              </a:lnSpc>
              <a:spcBef>
                <a:spcPts val="0"/>
              </a:spcBef>
              <a:spcAft>
                <a:spcPts val="600"/>
              </a:spcAft>
              <a:buClr>
                <a:srgbClr val="000000"/>
              </a:buClr>
              <a:buSzPts val="1200"/>
              <a:buFont typeface="Arial"/>
              <a:buNone/>
            </a:pPr>
            <a:r>
              <a:rPr lang="it" sz="1200" b="0" i="0" u="none" strike="noStrike" cap="none">
                <a:solidFill>
                  <a:schemeClr val="dk1"/>
                </a:solidFill>
                <a:latin typeface="Open Sans"/>
                <a:ea typeface="Open Sans"/>
                <a:cs typeface="Open Sans"/>
                <a:sym typeface="Open Sans"/>
              </a:rPr>
              <a:t>Mocking Bird Argument, </a:t>
            </a:r>
            <a:r>
              <a:rPr lang="it" sz="1200" b="0" i="0" u="sng" strike="noStrike" cap="none">
                <a:solidFill>
                  <a:schemeClr val="dk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Chiltepinster</a:t>
            </a:r>
            <a:r>
              <a:rPr lang="it" sz="1200" b="0" i="0" u="none" strike="noStrike" cap="none">
                <a:solidFill>
                  <a:schemeClr val="dk1"/>
                </a:solidFill>
                <a:latin typeface="Open Sans"/>
                <a:ea typeface="Open Sans"/>
                <a:cs typeface="Open Sans"/>
                <a:sym typeface="Open Sans"/>
              </a:rPr>
              <a:t>, </a:t>
            </a:r>
            <a:r>
              <a:rPr lang="it" sz="1200" b="0" i="0" u="sng" strike="noStrike" cap="none">
                <a:solidFill>
                  <a:schemeClr val="dk1"/>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CC BY SA</a:t>
            </a:r>
            <a:r>
              <a:rPr lang="it" sz="1200" b="0" i="0" u="none" strike="noStrike" cap="none">
                <a:solidFill>
                  <a:schemeClr val="dk1"/>
                </a:solidFill>
                <a:latin typeface="Open Sans"/>
                <a:ea typeface="Open Sans"/>
                <a:cs typeface="Open Sans"/>
                <a:sym typeface="Open Sans"/>
              </a:rPr>
              <a:t> </a:t>
            </a:r>
            <a:endParaRPr sz="1200" b="0" i="0" u="none" strike="noStrike" cap="none">
              <a:solidFill>
                <a:schemeClr val="dk1"/>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62"/>
          <p:cNvSpPr txBox="1">
            <a:spLocks noGrp="1"/>
          </p:cNvSpPr>
          <p:nvPr>
            <p:ph type="body" idx="1"/>
          </p:nvPr>
        </p:nvSpPr>
        <p:spPr>
          <a:xfrm>
            <a:off x="233775" y="3917199"/>
            <a:ext cx="4499100" cy="560400"/>
          </a:xfrm>
          <a:prstGeom prst="rect">
            <a:avLst/>
          </a:prstGeom>
          <a:noFill/>
          <a:ln>
            <a:noFill/>
          </a:ln>
        </p:spPr>
        <p:txBody>
          <a:bodyPr spcFirstLastPara="1" wrap="square" lIns="91425" tIns="91425" rIns="91425" bIns="91425" anchor="ctr" anchorCtr="0">
            <a:normAutofit/>
          </a:bodyPr>
          <a:lstStyle/>
          <a:p>
            <a:pPr marL="0" lvl="0" indent="0" algn="l" rtl="0">
              <a:lnSpc>
                <a:spcPct val="100000"/>
              </a:lnSpc>
              <a:spcBef>
                <a:spcPts val="0"/>
              </a:spcBef>
              <a:spcAft>
                <a:spcPts val="0"/>
              </a:spcAft>
              <a:buSzPts val="1800"/>
              <a:buNone/>
            </a:pPr>
            <a:endParaRPr/>
          </a:p>
        </p:txBody>
      </p:sp>
      <p:sp>
        <p:nvSpPr>
          <p:cNvPr id="345" name="Google Shape;345;p62"/>
          <p:cNvSpPr txBox="1">
            <a:spLocks noGrp="1"/>
          </p:cNvSpPr>
          <p:nvPr>
            <p:ph type="sldNum" idx="12"/>
          </p:nvPr>
        </p:nvSpPr>
        <p:spPr>
          <a:xfrm>
            <a:off x="6354343" y="4317793"/>
            <a:ext cx="411600" cy="364800"/>
          </a:xfrm>
          <a:prstGeom prst="rect">
            <a:avLst/>
          </a:prstGeom>
          <a:noFill/>
          <a:ln>
            <a:noFill/>
          </a:ln>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it"/>
              <a:t>6</a:t>
            </a:fld>
            <a:endParaRPr/>
          </a:p>
        </p:txBody>
      </p:sp>
      <p:pic>
        <p:nvPicPr>
          <p:cNvPr id="346" name="Google Shape;346;p62"/>
          <p:cNvPicPr preferRelativeResize="0"/>
          <p:nvPr/>
        </p:nvPicPr>
        <p:blipFill rotWithShape="1">
          <a:blip r:embed="rId3">
            <a:alphaModFix/>
          </a:blip>
          <a:srcRect t="7950" b="18155"/>
          <a:stretch/>
        </p:blipFill>
        <p:spPr>
          <a:xfrm>
            <a:off x="0" y="0"/>
            <a:ext cx="9144000" cy="5715000"/>
          </a:xfrm>
          <a:prstGeom prst="rect">
            <a:avLst/>
          </a:prstGeom>
          <a:noFill/>
          <a:ln>
            <a:noFill/>
          </a:ln>
        </p:spPr>
      </p:pic>
      <p:sp>
        <p:nvSpPr>
          <p:cNvPr id="347" name="Google Shape;347;p62"/>
          <p:cNvSpPr txBox="1"/>
          <p:nvPr/>
        </p:nvSpPr>
        <p:spPr>
          <a:xfrm>
            <a:off x="6219908" y="5354271"/>
            <a:ext cx="2852400" cy="360900"/>
          </a:xfrm>
          <a:prstGeom prst="rect">
            <a:avLst/>
          </a:prstGeom>
          <a:noFill/>
          <a:ln>
            <a:noFill/>
          </a:ln>
        </p:spPr>
        <p:txBody>
          <a:bodyPr spcFirstLastPara="1" wrap="square" lIns="94800" tIns="94800" rIns="94800" bIns="948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it" sz="1100" b="0" i="0" u="sng" strike="noStrike" cap="none">
                <a:solidFill>
                  <a:srgbClr val="FFAB40"/>
                </a:solidFill>
                <a:latin typeface="Arial"/>
                <a:ea typeface="Arial"/>
                <a:cs typeface="Arial"/>
                <a:sym typeface="Arial"/>
                <a:hlinkClick r:id="rId4">
                  <a:extLst>
                    <a:ext uri="{A12FA001-AC4F-418D-AE19-62706E023703}">
                      <ahyp:hlinkClr xmlns:ahyp="http://schemas.microsoft.com/office/drawing/2018/hyperlinkcolor" val="tx"/>
                    </a:ext>
                  </a:extLst>
                </a:hlinkClick>
              </a:rPr>
              <a:t>https://pxhere.com/en/photo/674236</a:t>
            </a:r>
            <a:r>
              <a:rPr lang="it" sz="1100" b="0" i="0" u="none" strike="noStrike" cap="none">
                <a:solidFill>
                  <a:srgbClr val="FFAB40"/>
                </a:solidFill>
                <a:latin typeface="Arial"/>
                <a:ea typeface="Arial"/>
                <a:cs typeface="Arial"/>
                <a:sym typeface="Arial"/>
              </a:rPr>
              <a:t>, </a:t>
            </a:r>
            <a:r>
              <a:rPr lang="it" sz="1100" b="0" i="0" u="sng" strike="noStrike" cap="none">
                <a:solidFill>
                  <a:srgbClr val="FFAB40"/>
                </a:solidFill>
                <a:latin typeface="Arial"/>
                <a:ea typeface="Arial"/>
                <a:cs typeface="Arial"/>
                <a:sym typeface="Arial"/>
                <a:hlinkClick r:id="rId5">
                  <a:extLst>
                    <a:ext uri="{A12FA001-AC4F-418D-AE19-62706E023703}">
                      <ahyp:hlinkClr xmlns:ahyp="http://schemas.microsoft.com/office/drawing/2018/hyperlinkcolor" val="tx"/>
                    </a:ext>
                  </a:extLst>
                </a:hlinkClick>
              </a:rPr>
              <a:t>CC 0</a:t>
            </a:r>
            <a:endParaRPr sz="1100" b="0" i="0" u="none" strike="noStrike" cap="none">
              <a:solidFill>
                <a:srgbClr val="FFAB4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09" name="Google Shape;809;p119"/>
          <p:cNvSpPr txBox="1">
            <a:spLocks noGrp="1"/>
          </p:cNvSpPr>
          <p:nvPr>
            <p:ph type="body" idx="1"/>
          </p:nvPr>
        </p:nvSpPr>
        <p:spPr>
          <a:xfrm>
            <a:off x="235198" y="2340500"/>
            <a:ext cx="7886700" cy="1774800"/>
          </a:xfrm>
          <a:prstGeom prst="rect">
            <a:avLst/>
          </a:prstGeom>
          <a:noFill/>
          <a:ln>
            <a:noFill/>
          </a:ln>
        </p:spPr>
        <p:txBody>
          <a:bodyPr spcFirstLastPara="1" wrap="square" lIns="68575" tIns="34275" rIns="68575" bIns="34275" anchor="t" anchorCtr="0">
            <a:noAutofit/>
          </a:bodyPr>
          <a:lstStyle/>
          <a:p>
            <a:pPr marL="177800" lvl="0" indent="-38100" algn="l" rtl="0">
              <a:lnSpc>
                <a:spcPct val="90000"/>
              </a:lnSpc>
              <a:spcBef>
                <a:spcPts val="1200"/>
              </a:spcBef>
              <a:spcAft>
                <a:spcPts val="0"/>
              </a:spcAft>
              <a:buClr>
                <a:schemeClr val="dk1"/>
              </a:buClr>
              <a:buSzPts val="2100"/>
              <a:buNone/>
            </a:pPr>
            <a:endParaRPr sz="2400">
              <a:latin typeface="Open Sans"/>
              <a:ea typeface="Open Sans"/>
              <a:cs typeface="Open Sans"/>
              <a:sym typeface="Open Sans"/>
            </a:endParaRPr>
          </a:p>
          <a:p>
            <a:pPr marL="177800" lvl="0" indent="-38100" algn="l" rtl="0">
              <a:lnSpc>
                <a:spcPct val="90000"/>
              </a:lnSpc>
              <a:spcBef>
                <a:spcPts val="1200"/>
              </a:spcBef>
              <a:spcAft>
                <a:spcPts val="0"/>
              </a:spcAft>
              <a:buClr>
                <a:schemeClr val="dk1"/>
              </a:buClr>
              <a:buSzPts val="2100"/>
              <a:buNone/>
            </a:pPr>
            <a:r>
              <a:rPr lang="it" sz="2400">
                <a:solidFill>
                  <a:schemeClr val="dk2"/>
                </a:solidFill>
                <a:latin typeface="Open Sans"/>
                <a:ea typeface="Open Sans"/>
                <a:cs typeface="Open Sans"/>
                <a:sym typeface="Open Sans"/>
              </a:rPr>
              <a:t>Paola Corti</a:t>
            </a:r>
            <a:endParaRPr sz="2400">
              <a:solidFill>
                <a:schemeClr val="dk2"/>
              </a:solidFill>
              <a:latin typeface="Open Sans"/>
              <a:ea typeface="Open Sans"/>
              <a:cs typeface="Open Sans"/>
              <a:sym typeface="Open Sans"/>
            </a:endParaRPr>
          </a:p>
          <a:p>
            <a:pPr marL="177800" lvl="0" indent="-38100" algn="l" rtl="0">
              <a:lnSpc>
                <a:spcPct val="90000"/>
              </a:lnSpc>
              <a:spcBef>
                <a:spcPts val="1200"/>
              </a:spcBef>
              <a:spcAft>
                <a:spcPts val="0"/>
              </a:spcAft>
              <a:buClr>
                <a:schemeClr val="dk1"/>
              </a:buClr>
              <a:buSzPts val="2100"/>
              <a:buNone/>
            </a:pPr>
            <a:r>
              <a:rPr lang="it" sz="2400" u="sng">
                <a:solidFill>
                  <a:srgbClr val="45BEDF"/>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pcorti@sparceurope.org</a:t>
            </a:r>
            <a:endParaRPr sz="2400">
              <a:solidFill>
                <a:srgbClr val="45BEDF"/>
              </a:solidFill>
              <a:latin typeface="Open Sans"/>
              <a:ea typeface="Open Sans"/>
              <a:cs typeface="Open Sans"/>
              <a:sym typeface="Open Sans"/>
            </a:endParaRPr>
          </a:p>
          <a:p>
            <a:pPr marL="177800" lvl="0" indent="-38100" algn="l" rtl="0">
              <a:lnSpc>
                <a:spcPct val="90000"/>
              </a:lnSpc>
              <a:spcBef>
                <a:spcPts val="1200"/>
              </a:spcBef>
              <a:spcAft>
                <a:spcPts val="1200"/>
              </a:spcAft>
              <a:buClr>
                <a:schemeClr val="dk1"/>
              </a:buClr>
              <a:buSzPts val="2100"/>
              <a:buNone/>
            </a:pPr>
            <a:r>
              <a:rPr lang="it" sz="2400" u="sng">
                <a:solidFill>
                  <a:srgbClr val="45BEDF"/>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www.sparceurope.org</a:t>
            </a:r>
            <a:r>
              <a:rPr lang="it" sz="2400">
                <a:solidFill>
                  <a:srgbClr val="45BEDF"/>
                </a:solidFill>
                <a:latin typeface="Open Sans"/>
                <a:ea typeface="Open Sans"/>
                <a:cs typeface="Open Sans"/>
                <a:sym typeface="Open Sans"/>
              </a:rPr>
              <a:t> </a:t>
            </a:r>
            <a:endParaRPr sz="2400">
              <a:solidFill>
                <a:srgbClr val="45BEDF"/>
              </a:solidFill>
              <a:latin typeface="Open Sans"/>
              <a:ea typeface="Open Sans"/>
              <a:cs typeface="Open Sans"/>
              <a:sym typeface="Open Sans"/>
            </a:endParaRPr>
          </a:p>
        </p:txBody>
      </p:sp>
      <p:sp>
        <p:nvSpPr>
          <p:cNvPr id="810" name="Google Shape;810;p119"/>
          <p:cNvSpPr txBox="1">
            <a:spLocks noGrp="1"/>
          </p:cNvSpPr>
          <p:nvPr>
            <p:ph type="title"/>
          </p:nvPr>
        </p:nvSpPr>
        <p:spPr>
          <a:xfrm>
            <a:off x="207773" y="1502221"/>
            <a:ext cx="7886700" cy="11046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3300"/>
              <a:buFont typeface="Arial"/>
              <a:buNone/>
            </a:pPr>
            <a:r>
              <a:rPr lang="it" sz="4100">
                <a:solidFill>
                  <a:schemeClr val="dk2"/>
                </a:solidFill>
                <a:latin typeface="Open Sans"/>
                <a:ea typeface="Open Sans"/>
                <a:cs typeface="Open Sans"/>
                <a:sym typeface="Open Sans"/>
              </a:rPr>
              <a:t>Grazie!</a:t>
            </a:r>
            <a:endParaRPr sz="4100">
              <a:solidFill>
                <a:schemeClr val="dk2"/>
              </a:solidFill>
              <a:latin typeface="Open Sans"/>
              <a:ea typeface="Open Sans"/>
              <a:cs typeface="Open Sans"/>
              <a:sym typeface="Open Sans"/>
            </a:endParaRPr>
          </a:p>
        </p:txBody>
      </p:sp>
      <p:pic>
        <p:nvPicPr>
          <p:cNvPr id="811" name="Google Shape;811;p119"/>
          <p:cNvPicPr preferRelativeResize="0"/>
          <p:nvPr/>
        </p:nvPicPr>
        <p:blipFill rotWithShape="1">
          <a:blip r:embed="rId5">
            <a:alphaModFix/>
          </a:blip>
          <a:srcRect/>
          <a:stretch/>
        </p:blipFill>
        <p:spPr>
          <a:xfrm>
            <a:off x="382929" y="4395929"/>
            <a:ext cx="2035261" cy="584400"/>
          </a:xfrm>
          <a:prstGeom prst="rect">
            <a:avLst/>
          </a:prstGeom>
          <a:noFill/>
          <a:ln>
            <a:noFill/>
          </a:ln>
        </p:spPr>
      </p:pic>
      <p:pic>
        <p:nvPicPr>
          <p:cNvPr id="812" name="Google Shape;812;p119"/>
          <p:cNvPicPr preferRelativeResize="0"/>
          <p:nvPr/>
        </p:nvPicPr>
        <p:blipFill rotWithShape="1">
          <a:blip r:embed="rId6">
            <a:alphaModFix/>
          </a:blip>
          <a:srcRect/>
          <a:stretch/>
        </p:blipFill>
        <p:spPr>
          <a:xfrm>
            <a:off x="2800743" y="4395917"/>
            <a:ext cx="1360244" cy="584399"/>
          </a:xfrm>
          <a:prstGeom prst="rect">
            <a:avLst/>
          </a:prstGeom>
          <a:noFill/>
          <a:ln>
            <a:noFill/>
          </a:ln>
        </p:spPr>
      </p:pic>
      <p:pic>
        <p:nvPicPr>
          <p:cNvPr id="813" name="Google Shape;813;p119">
            <a:hlinkClick r:id="rId7"/>
          </p:cNvPr>
          <p:cNvPicPr preferRelativeResize="0"/>
          <p:nvPr/>
        </p:nvPicPr>
        <p:blipFill rotWithShape="1">
          <a:blip r:embed="rId8">
            <a:alphaModFix/>
          </a:blip>
          <a:srcRect/>
          <a:stretch/>
        </p:blipFill>
        <p:spPr>
          <a:xfrm>
            <a:off x="3808350" y="5218083"/>
            <a:ext cx="1008800" cy="352950"/>
          </a:xfrm>
          <a:prstGeom prst="rect">
            <a:avLst/>
          </a:prstGeom>
          <a:noFill/>
          <a:ln>
            <a:noFill/>
          </a:ln>
        </p:spPr>
      </p:pic>
      <p:sp>
        <p:nvSpPr>
          <p:cNvPr id="814" name="Google Shape;814;p119"/>
          <p:cNvSpPr txBox="1"/>
          <p:nvPr/>
        </p:nvSpPr>
        <p:spPr>
          <a:xfrm>
            <a:off x="297650" y="5139925"/>
            <a:ext cx="3632400" cy="431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1200"/>
              </a:spcBef>
              <a:spcAft>
                <a:spcPts val="1200"/>
              </a:spcAft>
              <a:buClr>
                <a:srgbClr val="000000"/>
              </a:buClr>
              <a:buSzPts val="800"/>
              <a:buFont typeface="Arial"/>
              <a:buNone/>
            </a:pPr>
            <a:r>
              <a:rPr lang="it" sz="800">
                <a:solidFill>
                  <a:schemeClr val="dk2"/>
                </a:solidFill>
                <a:latin typeface="Open Sans"/>
                <a:ea typeface="Open Sans"/>
                <a:cs typeface="Open Sans"/>
                <a:sym typeface="Open Sans"/>
              </a:rPr>
              <a:t>Eccetto dove diversamente indicato, questa presentazione è condivisa con licenza </a:t>
            </a:r>
            <a:r>
              <a:rPr lang="it" sz="800" u="sng">
                <a:solidFill>
                  <a:schemeClr val="dk2"/>
                </a:solidFill>
                <a:latin typeface="Open Sans"/>
                <a:ea typeface="Open Sans"/>
                <a:cs typeface="Open Sans"/>
                <a:sym typeface="Open Sans"/>
                <a:hlinkClick r:id="rId7">
                  <a:extLst>
                    <a:ext uri="{A12FA001-AC4F-418D-AE19-62706E023703}">
                      <ahyp:hlinkClr xmlns:ahyp="http://schemas.microsoft.com/office/drawing/2018/hyperlinkcolor" val="tx"/>
                    </a:ext>
                  </a:extLst>
                </a:hlinkClick>
              </a:rPr>
              <a:t>Creative Commons Attribution 4.0 International </a:t>
            </a:r>
            <a:endParaRPr sz="1100" b="0" i="0" u="none" strike="noStrike" cap="none">
              <a:solidFill>
                <a:schemeClr val="dk2"/>
              </a:solidFill>
              <a:latin typeface="Open Sans"/>
              <a:ea typeface="Open Sans"/>
              <a:cs typeface="Open Sans"/>
              <a:sym typeface="Open Sans"/>
            </a:endParaRPr>
          </a:p>
        </p:txBody>
      </p:sp>
      <p:pic>
        <p:nvPicPr>
          <p:cNvPr id="815" name="Google Shape;815;p119" descr="A picture containing person, outdoor, skating, sport&#10;&#10;Description automatically generated"/>
          <p:cNvPicPr preferRelativeResize="0">
            <a:picLocks noGrp="1"/>
          </p:cNvPicPr>
          <p:nvPr>
            <p:ph type="body" idx="1"/>
          </p:nvPr>
        </p:nvPicPr>
        <p:blipFill rotWithShape="1">
          <a:blip r:embed="rId9">
            <a:alphaModFix/>
          </a:blip>
          <a:srcRect/>
          <a:stretch/>
        </p:blipFill>
        <p:spPr>
          <a:xfrm>
            <a:off x="5714692" y="7"/>
            <a:ext cx="3429300" cy="5715000"/>
          </a:xfrm>
          <a:prstGeom prst="rect">
            <a:avLst/>
          </a:prstGeom>
          <a:noFill/>
          <a:ln>
            <a:noFill/>
          </a:ln>
        </p:spPr>
      </p:pic>
      <p:sp>
        <p:nvSpPr>
          <p:cNvPr id="816" name="Google Shape;816;p119"/>
          <p:cNvSpPr txBox="1"/>
          <p:nvPr/>
        </p:nvSpPr>
        <p:spPr>
          <a:xfrm>
            <a:off x="5801950" y="5401808"/>
            <a:ext cx="3174600" cy="315600"/>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it" sz="800" b="0" i="0" u="none" strike="noStrike" cap="none">
                <a:solidFill>
                  <a:srgbClr val="595959"/>
                </a:solidFill>
                <a:highlight>
                  <a:schemeClr val="lt1"/>
                </a:highlight>
                <a:latin typeface="Arial"/>
                <a:ea typeface="Arial"/>
                <a:cs typeface="Arial"/>
                <a:sym typeface="Arial"/>
              </a:rPr>
              <a:t>Image: Building a human tower, Vlad Socaciu, </a:t>
            </a:r>
            <a:r>
              <a:rPr lang="it" sz="800" b="0" i="0" u="sng" strike="noStrike" cap="none">
                <a:solidFill>
                  <a:srgbClr val="595959"/>
                </a:solidFill>
                <a:highlight>
                  <a:schemeClr val="lt1"/>
                </a:highlight>
                <a:latin typeface="Arial"/>
                <a:ea typeface="Arial"/>
                <a:cs typeface="Arial"/>
                <a:sym typeface="Arial"/>
                <a:hlinkClick r:id="rId10">
                  <a:extLst>
                    <a:ext uri="{A12FA001-AC4F-418D-AE19-62706E023703}">
                      <ahyp:hlinkClr xmlns:ahyp="http://schemas.microsoft.com/office/drawing/2018/hyperlinkcolor" val="tx"/>
                    </a:ext>
                  </a:extLst>
                </a:hlinkClick>
              </a:rPr>
              <a:t>https://www.flickr.com/photos/vladu/263000086/</a:t>
            </a:r>
            <a:r>
              <a:rPr lang="it" sz="800" b="0" i="0" u="none" strike="noStrike" cap="none">
                <a:solidFill>
                  <a:srgbClr val="595959"/>
                </a:solidFill>
                <a:highlight>
                  <a:schemeClr val="lt1"/>
                </a:highlight>
                <a:latin typeface="Arial"/>
                <a:ea typeface="Arial"/>
                <a:cs typeface="Arial"/>
                <a:sym typeface="Arial"/>
              </a:rPr>
              <a:t>, CC BY-NC-SA 2.0</a:t>
            </a:r>
            <a:endParaRPr sz="800" b="0" i="0" u="none" strike="noStrike" cap="none">
              <a:solidFill>
                <a:srgbClr val="595959"/>
              </a:solidFill>
              <a:highlight>
                <a:schemeClr val="lt1"/>
              </a:highlight>
              <a:latin typeface="Calibri"/>
              <a:ea typeface="Calibri"/>
              <a:cs typeface="Calibri"/>
              <a:sym typeface="Calibri"/>
            </a:endParaRPr>
          </a:p>
        </p:txBody>
      </p:sp>
      <p:sp>
        <p:nvSpPr>
          <p:cNvPr id="817" name="Google Shape;817;p119"/>
          <p:cNvSpPr/>
          <p:nvPr/>
        </p:nvSpPr>
        <p:spPr>
          <a:xfrm>
            <a:off x="137050" y="169025"/>
            <a:ext cx="7192500" cy="994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100"/>
              <a:buFont typeface="Arial"/>
              <a:buNone/>
            </a:pPr>
            <a:r>
              <a:rPr lang="it" sz="1900" i="0" u="none" strike="noStrike" cap="none">
                <a:solidFill>
                  <a:srgbClr val="004993"/>
                </a:solidFill>
                <a:highlight>
                  <a:schemeClr val="lt1"/>
                </a:highlight>
                <a:latin typeface="Open Sans"/>
                <a:ea typeface="Open Sans"/>
                <a:cs typeface="Open Sans"/>
                <a:sym typeface="Open Sans"/>
              </a:rPr>
              <a:t>“</a:t>
            </a:r>
            <a:r>
              <a:rPr lang="it" sz="1900">
                <a:solidFill>
                  <a:srgbClr val="004993"/>
                </a:solidFill>
                <a:highlight>
                  <a:schemeClr val="lt1"/>
                </a:highlight>
                <a:latin typeface="Open Sans"/>
                <a:ea typeface="Open Sans"/>
                <a:cs typeface="Open Sans"/>
                <a:sym typeface="Open Sans"/>
              </a:rPr>
              <a:t>Prima dell'illuminazione: taglia la legna, porta l'acqua; </a:t>
            </a:r>
            <a:endParaRPr sz="1900">
              <a:solidFill>
                <a:srgbClr val="004993"/>
              </a:solidFill>
              <a:highlight>
                <a:schemeClr val="lt1"/>
              </a:highlight>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it" sz="1900">
                <a:solidFill>
                  <a:srgbClr val="004993"/>
                </a:solidFill>
                <a:highlight>
                  <a:schemeClr val="lt1"/>
                </a:highlight>
                <a:latin typeface="Open Sans"/>
                <a:ea typeface="Open Sans"/>
                <a:cs typeface="Open Sans"/>
                <a:sym typeface="Open Sans"/>
              </a:rPr>
              <a:t>dopo l'illuminazione: taglia la legna, porta l'acqua</a:t>
            </a:r>
            <a:r>
              <a:rPr lang="it" sz="1900" i="0" u="none" strike="noStrike" cap="none">
                <a:solidFill>
                  <a:srgbClr val="004993"/>
                </a:solidFill>
                <a:highlight>
                  <a:schemeClr val="lt1"/>
                </a:highlight>
                <a:latin typeface="Open Sans"/>
                <a:ea typeface="Open Sans"/>
                <a:cs typeface="Open Sans"/>
                <a:sym typeface="Open Sans"/>
              </a:rPr>
              <a:t>.” </a:t>
            </a:r>
            <a:endParaRPr sz="1900" i="0" u="none" strike="noStrike" cap="none">
              <a:solidFill>
                <a:srgbClr val="004993"/>
              </a:solidFill>
              <a:highlight>
                <a:schemeClr val="lt1"/>
              </a:highlight>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ts val="2100"/>
              <a:buFont typeface="Arial"/>
              <a:buNone/>
            </a:pPr>
            <a:r>
              <a:rPr lang="it" sz="1900" i="0" u="none" strike="noStrike" cap="none">
                <a:solidFill>
                  <a:srgbClr val="004993"/>
                </a:solidFill>
                <a:highlight>
                  <a:schemeClr val="lt1"/>
                </a:highlight>
                <a:latin typeface="Open Sans"/>
                <a:ea typeface="Open Sans"/>
                <a:cs typeface="Open Sans"/>
                <a:sym typeface="Open Sans"/>
              </a:rPr>
              <a:t>(Zen Kōan)  </a:t>
            </a:r>
            <a:endParaRPr sz="1900" i="0" u="none" strike="noStrike" cap="none">
              <a:solidFill>
                <a:srgbClr val="004993"/>
              </a:solidFill>
              <a:highlight>
                <a:schemeClr val="lt1"/>
              </a:highlight>
              <a:latin typeface="Open Sans"/>
              <a:ea typeface="Open Sans"/>
              <a:cs typeface="Open Sans"/>
              <a:sym typeface="Open San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21"/>
        <p:cNvGrpSpPr/>
        <p:nvPr/>
      </p:nvGrpSpPr>
      <p:grpSpPr>
        <a:xfrm>
          <a:off x="0" y="0"/>
          <a:ext cx="0" cy="0"/>
          <a:chOff x="0" y="0"/>
          <a:chExt cx="0" cy="0"/>
        </a:xfrm>
      </p:grpSpPr>
      <p:sp>
        <p:nvSpPr>
          <p:cNvPr id="822" name="Google Shape;822;p120"/>
          <p:cNvSpPr txBox="1"/>
          <p:nvPr/>
        </p:nvSpPr>
        <p:spPr>
          <a:xfrm>
            <a:off x="0" y="-31750"/>
            <a:ext cx="9174600" cy="57867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600"/>
              </a:spcBef>
              <a:spcAft>
                <a:spcPts val="0"/>
              </a:spcAft>
              <a:buClr>
                <a:srgbClr val="000000"/>
              </a:buClr>
              <a:buSzPts val="1100"/>
              <a:buFont typeface="Arial"/>
              <a:buNone/>
            </a:pPr>
            <a:r>
              <a:rPr lang="it" sz="1300" b="1" i="0" u="none" strike="noStrike" cap="none">
                <a:solidFill>
                  <a:schemeClr val="dk1"/>
                </a:solidFill>
                <a:latin typeface="Open Sans"/>
                <a:ea typeface="Open Sans"/>
                <a:cs typeface="Open Sans"/>
                <a:sym typeface="Open Sans"/>
              </a:rPr>
              <a:t>SPARC Europe and ENOEL resources</a:t>
            </a:r>
            <a:endParaRPr sz="1300" b="1" i="0" u="none" strike="noStrike" cap="none">
              <a:solidFill>
                <a:schemeClr val="dk1"/>
              </a:solidFill>
              <a:latin typeface="Open Sans"/>
              <a:ea typeface="Open Sans"/>
              <a:cs typeface="Open Sans"/>
              <a:sym typeface="Open Sans"/>
            </a:endParaRPr>
          </a:p>
          <a:p>
            <a:pPr marL="0" marR="0" lvl="0" indent="0" algn="l" rtl="0">
              <a:lnSpc>
                <a:spcPct val="100000"/>
              </a:lnSpc>
              <a:spcBef>
                <a:spcPts val="1000"/>
              </a:spcBef>
              <a:spcAft>
                <a:spcPts val="0"/>
              </a:spcAft>
              <a:buClr>
                <a:srgbClr val="000000"/>
              </a:buClr>
              <a:buSzPts val="1000"/>
              <a:buFont typeface="Arial"/>
              <a:buNone/>
            </a:pPr>
            <a:r>
              <a:rPr lang="it" sz="1200" b="0" i="0" u="none" strike="noStrike" cap="none">
                <a:solidFill>
                  <a:schemeClr val="dk1"/>
                </a:solidFill>
                <a:latin typeface="Open Sans"/>
                <a:ea typeface="Open Sans"/>
                <a:cs typeface="Open Sans"/>
                <a:sym typeface="Open Sans"/>
              </a:rPr>
              <a:t>The European Network of Open Education Librarians (ENOEL) aims to </a:t>
            </a:r>
            <a:r>
              <a:rPr lang="it" sz="1200" b="1" i="0" u="none" strike="noStrike" cap="none">
                <a:solidFill>
                  <a:schemeClr val="dk1"/>
                </a:solidFill>
                <a:latin typeface="Open Sans"/>
                <a:ea typeface="Open Sans"/>
                <a:cs typeface="Open Sans"/>
                <a:sym typeface="Open Sans"/>
              </a:rPr>
              <a:t>build capacity for Open Education in libraries of Higher Education in Europe.</a:t>
            </a:r>
            <a:r>
              <a:rPr lang="it" sz="1200" b="0" i="0" u="none" strike="noStrike" cap="none">
                <a:solidFill>
                  <a:schemeClr val="dk1"/>
                </a:solidFill>
                <a:latin typeface="Open Sans"/>
                <a:ea typeface="Open Sans"/>
                <a:cs typeface="Open Sans"/>
                <a:sym typeface="Open Sans"/>
              </a:rPr>
              <a:t> We work to enable libraries to partner with pedagogues, educators and students on </a:t>
            </a:r>
            <a:r>
              <a:rPr lang="it" sz="1200" b="1" i="0" u="none" strike="noStrike" cap="none">
                <a:solidFill>
                  <a:schemeClr val="dk1"/>
                </a:solidFill>
                <a:latin typeface="Open Sans"/>
                <a:ea typeface="Open Sans"/>
                <a:cs typeface="Open Sans"/>
                <a:sym typeface="Open Sans"/>
              </a:rPr>
              <a:t>Open Education initiatives</a:t>
            </a:r>
            <a:r>
              <a:rPr lang="it" sz="1200" b="0" i="0" u="none" strike="noStrike" cap="none">
                <a:solidFill>
                  <a:schemeClr val="dk1"/>
                </a:solidFill>
                <a:latin typeface="Open Sans"/>
                <a:ea typeface="Open Sans"/>
                <a:cs typeface="Open Sans"/>
                <a:sym typeface="Open Sans"/>
              </a:rPr>
              <a:t>. We do our best to understand the community’s needs and progress through research, sharing knowledge across countries, and advocating for Open Educational Resources, Open Education, and open infrastructure. Our work helps advance the implementation of the</a:t>
            </a:r>
            <a:r>
              <a:rPr lang="it" sz="1200" b="0" i="0" u="none" strike="noStrike" cap="none">
                <a:solidFill>
                  <a:schemeClr val="dk1"/>
                </a:solidFill>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 </a:t>
            </a:r>
            <a:r>
              <a:rPr lang="it" sz="1200" b="0" i="0" u="sng" strike="noStrike" cap="none">
                <a:solidFill>
                  <a:schemeClr val="dk1"/>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UNESCO OER Recommendation</a:t>
            </a:r>
            <a:r>
              <a:rPr lang="it" sz="1200" b="0" i="0" u="none" strike="noStrike" cap="none">
                <a:solidFill>
                  <a:schemeClr val="dk1"/>
                </a:solidFill>
                <a:latin typeface="Open Sans"/>
                <a:ea typeface="Open Sans"/>
                <a:cs typeface="Open Sans"/>
                <a:sym typeface="Open Sans"/>
              </a:rPr>
              <a:t>.  </a:t>
            </a:r>
            <a:endParaRPr sz="1200" b="0" i="0" u="none" strike="noStrike" cap="none">
              <a:solidFill>
                <a:schemeClr val="dk1"/>
              </a:solidFill>
              <a:latin typeface="Open Sans"/>
              <a:ea typeface="Open Sans"/>
              <a:cs typeface="Open Sans"/>
              <a:sym typeface="Open Sans"/>
            </a:endParaRPr>
          </a:p>
          <a:p>
            <a:pPr marL="0" marR="0" lvl="0" indent="0" algn="l" rtl="0">
              <a:lnSpc>
                <a:spcPct val="100000"/>
              </a:lnSpc>
              <a:spcBef>
                <a:spcPts val="1000"/>
              </a:spcBef>
              <a:spcAft>
                <a:spcPts val="0"/>
              </a:spcAft>
              <a:buClr>
                <a:srgbClr val="000000"/>
              </a:buClr>
              <a:buSzPts val="1000"/>
              <a:buFont typeface="Arial"/>
              <a:buNone/>
            </a:pPr>
            <a:r>
              <a:rPr lang="it" sz="1200" b="0" i="0" u="none" strike="noStrike" cap="none">
                <a:solidFill>
                  <a:schemeClr val="dk1"/>
                </a:solidFill>
                <a:latin typeface="Open Sans"/>
                <a:ea typeface="Open Sans"/>
                <a:cs typeface="Open Sans"/>
                <a:sym typeface="Open Sans"/>
              </a:rPr>
              <a:t>Most of our outcomes are available on Zenodo, as part of the</a:t>
            </a:r>
            <a:r>
              <a:rPr lang="it" sz="1200" b="0" i="0" u="none" strike="noStrike" cap="none">
                <a:solidFill>
                  <a:schemeClr val="dk1"/>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 </a:t>
            </a:r>
            <a:r>
              <a:rPr lang="it" sz="1200" b="0" i="0" u="sng" strike="noStrike" cap="none">
                <a:solidFill>
                  <a:schemeClr val="dk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SPARC Europe Collection</a:t>
            </a:r>
            <a:r>
              <a:rPr lang="it" sz="1200" b="0" i="0" u="none" strike="noStrike" cap="none">
                <a:solidFill>
                  <a:schemeClr val="dk1"/>
                </a:solidFill>
                <a:latin typeface="Open Sans"/>
                <a:ea typeface="Open Sans"/>
                <a:cs typeface="Open Sans"/>
                <a:sym typeface="Open Sans"/>
              </a:rPr>
              <a:t> (CC BY), including</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none" strike="noStrike" cap="none">
                <a:solidFill>
                  <a:schemeClr val="dk1"/>
                </a:solidFill>
                <a:latin typeface="Open Sans"/>
                <a:ea typeface="Open Sans"/>
                <a:cs typeface="Open Sans"/>
                <a:sym typeface="Open Sans"/>
              </a:rPr>
              <a:t>SPARC Europe’s</a:t>
            </a:r>
            <a:r>
              <a:rPr lang="it" sz="1200" b="0" i="0" u="none" strike="noStrike" cap="none">
                <a:solidFill>
                  <a:schemeClr val="dk1"/>
                </a:solidFill>
                <a:uFill>
                  <a:noFill/>
                </a:u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 </a:t>
            </a:r>
            <a:r>
              <a:rPr lang="it" sz="1200" b="0" i="0" u="sng" strike="noStrike" cap="none">
                <a:solidFill>
                  <a:schemeClr val="dk1"/>
                </a:solidFill>
                <a:latin typeface="Open Sans"/>
                <a:ea typeface="Open Sans"/>
                <a:cs typeface="Open Sans"/>
                <a:sym typeface="Open Sans"/>
                <a:hlinkClick r:id="rId5">
                  <a:extLst>
                    <a:ext uri="{A12FA001-AC4F-418D-AE19-62706E023703}">
                      <ahyp:hlinkClr xmlns:ahyp="http://schemas.microsoft.com/office/drawing/2018/hyperlinkcolor" val="tx"/>
                    </a:ext>
                  </a:extLst>
                </a:hlinkClick>
              </a:rPr>
              <a:t>Open Education Strategy 2024-2026</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none" strike="noStrike" cap="none">
                <a:solidFill>
                  <a:schemeClr val="dk1"/>
                </a:solidFill>
                <a:latin typeface="Open Sans"/>
                <a:ea typeface="Open Sans"/>
                <a:cs typeface="Open Sans"/>
                <a:sym typeface="Open Sans"/>
              </a:rPr>
              <a:t>The</a:t>
            </a:r>
            <a:r>
              <a:rPr lang="it" sz="1200" b="0" i="0" u="none" strike="noStrike" cap="none">
                <a:solidFill>
                  <a:schemeClr val="dk1"/>
                </a:solidFill>
                <a:uFill>
                  <a:noFill/>
                </a:u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 </a:t>
            </a:r>
            <a:r>
              <a:rPr lang="it" sz="1200" b="0" i="0" u="sng" strike="noStrike" cap="none">
                <a:solidFill>
                  <a:schemeClr val="dk1"/>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rPr>
              <a:t>ENOEL Toolkit</a:t>
            </a:r>
            <a:r>
              <a:rPr lang="it" sz="1200" b="0" i="0" u="none" strike="noStrike" cap="none">
                <a:solidFill>
                  <a:schemeClr val="dk1"/>
                </a:solidFill>
                <a:latin typeface="Open Sans"/>
                <a:ea typeface="Open Sans"/>
                <a:cs typeface="Open Sans"/>
                <a:sym typeface="Open Sans"/>
              </a:rPr>
              <a:t>: a resource that supports Open Education advocacy by listing the evidence-based benefits that diverse stakeholders experience from Open Education. The Toolkit consists of slides, leaflets and cards that can be reused and adapted. The Toolkit exists in three versions and 18 languages.  The fourth version, in English, will soon be uploaded and localised through translation.</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none" strike="noStrike" cap="none">
                <a:solidFill>
                  <a:schemeClr val="dk1"/>
                </a:solidFill>
                <a:latin typeface="Open Sans"/>
                <a:ea typeface="Open Sans"/>
                <a:cs typeface="Open Sans"/>
                <a:sym typeface="Open Sans"/>
              </a:rPr>
              <a:t>Survey instruments, data and reports on SPARC Europe's yearly efforts to map the developments in Open Education across Europe in</a:t>
            </a:r>
            <a:r>
              <a:rPr lang="it" sz="1200" b="0" i="0" u="none" strike="noStrike" cap="none">
                <a:solidFill>
                  <a:schemeClr val="dk1"/>
                </a:solidFill>
                <a:uFill>
                  <a:noFill/>
                </a:uFill>
                <a:latin typeface="Open Sans"/>
                <a:ea typeface="Open Sans"/>
                <a:cs typeface="Open Sans"/>
                <a:sym typeface="Open Sans"/>
                <a:hlinkClick r:id="rId7">
                  <a:extLst>
                    <a:ext uri="{A12FA001-AC4F-418D-AE19-62706E023703}">
                      <ahyp:hlinkClr xmlns:ahyp="http://schemas.microsoft.com/office/drawing/2018/hyperlinkcolor" val="tx"/>
                    </a:ext>
                  </a:extLst>
                </a:hlinkClick>
              </a:rPr>
              <a:t> </a:t>
            </a:r>
            <a:r>
              <a:rPr lang="it" sz="1200" b="0" i="0" u="sng" strike="noStrike" cap="none">
                <a:solidFill>
                  <a:schemeClr val="dk1"/>
                </a:solidFill>
                <a:latin typeface="Open Sans"/>
                <a:ea typeface="Open Sans"/>
                <a:cs typeface="Open Sans"/>
                <a:sym typeface="Open Sans"/>
                <a:hlinkClick r:id="rId7">
                  <a:extLst>
                    <a:ext uri="{A12FA001-AC4F-418D-AE19-62706E023703}">
                      <ahyp:hlinkClr xmlns:ahyp="http://schemas.microsoft.com/office/drawing/2018/hyperlinkcolor" val="tx"/>
                    </a:ext>
                  </a:extLst>
                </a:hlinkClick>
              </a:rPr>
              <a:t>2021</a:t>
            </a:r>
            <a:r>
              <a:rPr lang="it" sz="1200" b="0" i="0" u="none" strike="noStrike" cap="none">
                <a:solidFill>
                  <a:schemeClr val="dk1"/>
                </a:solidFill>
                <a:latin typeface="Open Sans"/>
                <a:ea typeface="Open Sans"/>
                <a:cs typeface="Open Sans"/>
                <a:sym typeface="Open Sans"/>
              </a:rPr>
              <a:t>,</a:t>
            </a:r>
            <a:r>
              <a:rPr lang="it" sz="1200" b="0" i="0" u="none" strike="noStrike" cap="none">
                <a:solidFill>
                  <a:schemeClr val="dk1"/>
                </a:solidFill>
                <a:uFill>
                  <a:noFill/>
                </a:uFill>
                <a:latin typeface="Open Sans"/>
                <a:ea typeface="Open Sans"/>
                <a:cs typeface="Open Sans"/>
                <a:sym typeface="Open Sans"/>
                <a:hlinkClick r:id="rId8">
                  <a:extLst>
                    <a:ext uri="{A12FA001-AC4F-418D-AE19-62706E023703}">
                      <ahyp:hlinkClr xmlns:ahyp="http://schemas.microsoft.com/office/drawing/2018/hyperlinkcolor" val="tx"/>
                    </a:ext>
                  </a:extLst>
                </a:hlinkClick>
              </a:rPr>
              <a:t> </a:t>
            </a:r>
            <a:r>
              <a:rPr lang="it" sz="1200" b="0" i="0" u="sng" strike="noStrike" cap="none">
                <a:solidFill>
                  <a:schemeClr val="dk1"/>
                </a:solidFill>
                <a:latin typeface="Open Sans"/>
                <a:ea typeface="Open Sans"/>
                <a:cs typeface="Open Sans"/>
                <a:sym typeface="Open Sans"/>
                <a:hlinkClick r:id="rId8">
                  <a:extLst>
                    <a:ext uri="{A12FA001-AC4F-418D-AE19-62706E023703}">
                      <ahyp:hlinkClr xmlns:ahyp="http://schemas.microsoft.com/office/drawing/2018/hyperlinkcolor" val="tx"/>
                    </a:ext>
                  </a:extLst>
                </a:hlinkClick>
              </a:rPr>
              <a:t>2022</a:t>
            </a:r>
            <a:r>
              <a:rPr lang="it" sz="1200" b="0" i="0" u="none" strike="noStrike" cap="none">
                <a:solidFill>
                  <a:schemeClr val="dk1"/>
                </a:solidFill>
                <a:latin typeface="Open Sans"/>
                <a:ea typeface="Open Sans"/>
                <a:cs typeface="Open Sans"/>
                <a:sym typeface="Open Sans"/>
              </a:rPr>
              <a:t>,</a:t>
            </a:r>
            <a:r>
              <a:rPr lang="it" sz="1200" b="0" i="0" u="none" strike="noStrike" cap="none">
                <a:solidFill>
                  <a:schemeClr val="dk1"/>
                </a:solidFill>
                <a:uFill>
                  <a:noFill/>
                </a:uFill>
                <a:latin typeface="Open Sans"/>
                <a:ea typeface="Open Sans"/>
                <a:cs typeface="Open Sans"/>
                <a:sym typeface="Open Sans"/>
                <a:hlinkClick r:id="rId9">
                  <a:extLst>
                    <a:ext uri="{A12FA001-AC4F-418D-AE19-62706E023703}">
                      <ahyp:hlinkClr xmlns:ahyp="http://schemas.microsoft.com/office/drawing/2018/hyperlinkcolor" val="tx"/>
                    </a:ext>
                  </a:extLst>
                </a:hlinkClick>
              </a:rPr>
              <a:t> and </a:t>
            </a:r>
            <a:r>
              <a:rPr lang="it" sz="1200" b="0" i="0" u="sng" strike="noStrike" cap="none">
                <a:solidFill>
                  <a:schemeClr val="dk1"/>
                </a:solidFill>
                <a:latin typeface="Open Sans"/>
                <a:ea typeface="Open Sans"/>
                <a:cs typeface="Open Sans"/>
                <a:sym typeface="Open Sans"/>
                <a:hlinkClick r:id="rId9">
                  <a:extLst>
                    <a:ext uri="{A12FA001-AC4F-418D-AE19-62706E023703}">
                      <ahyp:hlinkClr xmlns:ahyp="http://schemas.microsoft.com/office/drawing/2018/hyperlinkcolor" val="tx"/>
                    </a:ext>
                  </a:extLst>
                </a:hlinkClick>
              </a:rPr>
              <a:t>2023</a:t>
            </a:r>
            <a:r>
              <a:rPr lang="it" sz="1200" b="0" i="0" u="none" strike="noStrike" cap="none">
                <a:solidFill>
                  <a:schemeClr val="dk1"/>
                </a:solidFill>
                <a:latin typeface="Open Sans"/>
                <a:ea typeface="Open Sans"/>
                <a:cs typeface="Open Sans"/>
                <a:sym typeface="Open Sans"/>
              </a:rPr>
              <a:t>.</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none" strike="noStrike" cap="none">
                <a:solidFill>
                  <a:schemeClr val="dk1"/>
                </a:solidFill>
                <a:latin typeface="Open Sans"/>
                <a:ea typeface="Open Sans"/>
                <a:cs typeface="Open Sans"/>
                <a:sym typeface="Open Sans"/>
              </a:rPr>
              <a:t>The report </a:t>
            </a:r>
            <a:r>
              <a:rPr lang="it" sz="1200" b="0" i="1" u="sng" strike="noStrike" cap="none">
                <a:solidFill>
                  <a:schemeClr val="dk1"/>
                </a:solidFill>
                <a:latin typeface="Open Sans"/>
                <a:ea typeface="Open Sans"/>
                <a:cs typeface="Open Sans"/>
                <a:sym typeface="Open Sans"/>
                <a:hlinkClick r:id="rId10">
                  <a:extLst>
                    <a:ext uri="{A12FA001-AC4F-418D-AE19-62706E023703}">
                      <ahyp:hlinkClr xmlns:ahyp="http://schemas.microsoft.com/office/drawing/2018/hyperlinkcolor" val="tx"/>
                    </a:ext>
                  </a:extLst>
                </a:hlinkClick>
              </a:rPr>
              <a:t>Insights into developments in European Open Education institutional policymaking</a:t>
            </a:r>
            <a:r>
              <a:rPr lang="it" sz="1200" b="0" i="1" u="none" strike="noStrike" cap="none">
                <a:solidFill>
                  <a:schemeClr val="dk1"/>
                </a:solidFill>
                <a:latin typeface="Open Sans"/>
                <a:ea typeface="Open Sans"/>
                <a:cs typeface="Open Sans"/>
                <a:sym typeface="Open Sans"/>
              </a:rPr>
              <a:t> (2023)</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none" strike="noStrike" cap="none">
                <a:solidFill>
                  <a:schemeClr val="dk1"/>
                </a:solidFill>
                <a:latin typeface="Open Sans"/>
                <a:ea typeface="Open Sans"/>
                <a:cs typeface="Open Sans"/>
                <a:sym typeface="Open Sans"/>
              </a:rPr>
              <a:t>“Embrace the Open” is a workshop series run by and for members of the ENOEL. Educational materials created for these workshops are on Zenodo.</a:t>
            </a:r>
            <a:endParaRPr sz="1200" b="0" i="0" u="none" strike="noStrike" cap="none">
              <a:solidFill>
                <a:schemeClr val="dk1"/>
              </a:solidFill>
              <a:latin typeface="Open Sans"/>
              <a:ea typeface="Open Sans"/>
              <a:cs typeface="Open Sans"/>
              <a:sym typeface="Open Sans"/>
            </a:endParaRPr>
          </a:p>
          <a:p>
            <a:pPr marL="0" marR="0" lvl="0" indent="0" algn="l" rtl="0">
              <a:lnSpc>
                <a:spcPct val="100000"/>
              </a:lnSpc>
              <a:spcBef>
                <a:spcPts val="1000"/>
              </a:spcBef>
              <a:spcAft>
                <a:spcPts val="0"/>
              </a:spcAft>
              <a:buClr>
                <a:srgbClr val="000000"/>
              </a:buClr>
              <a:buSzPts val="1000"/>
              <a:buFont typeface="Arial"/>
              <a:buNone/>
            </a:pPr>
            <a:r>
              <a:rPr lang="it" sz="1200" b="0" i="0" u="none" strike="noStrike" cap="none">
                <a:solidFill>
                  <a:schemeClr val="dk1"/>
                </a:solidFill>
                <a:latin typeface="Open Sans"/>
                <a:ea typeface="Open Sans"/>
                <a:cs typeface="Open Sans"/>
                <a:sym typeface="Open Sans"/>
              </a:rPr>
              <a:t>We share recordings of events on our</a:t>
            </a:r>
            <a:r>
              <a:rPr lang="it" sz="1200" b="0" i="0" u="none" strike="noStrike" cap="none">
                <a:solidFill>
                  <a:schemeClr val="dk1"/>
                </a:solidFill>
                <a:uFill>
                  <a:noFill/>
                </a:uFill>
                <a:latin typeface="Open Sans"/>
                <a:ea typeface="Open Sans"/>
                <a:cs typeface="Open Sans"/>
                <a:sym typeface="Open Sans"/>
                <a:hlinkClick r:id="rId11">
                  <a:extLst>
                    <a:ext uri="{A12FA001-AC4F-418D-AE19-62706E023703}">
                      <ahyp:hlinkClr xmlns:ahyp="http://schemas.microsoft.com/office/drawing/2018/hyperlinkcolor" val="tx"/>
                    </a:ext>
                  </a:extLst>
                </a:hlinkClick>
              </a:rPr>
              <a:t> </a:t>
            </a:r>
            <a:r>
              <a:rPr lang="it" sz="1200" b="0" i="0" u="sng" strike="noStrike" cap="none">
                <a:solidFill>
                  <a:schemeClr val="dk1"/>
                </a:solidFill>
                <a:latin typeface="Open Sans"/>
                <a:ea typeface="Open Sans"/>
                <a:cs typeface="Open Sans"/>
                <a:sym typeface="Open Sans"/>
                <a:hlinkClick r:id="rId11">
                  <a:extLst>
                    <a:ext uri="{A12FA001-AC4F-418D-AE19-62706E023703}">
                      <ahyp:hlinkClr xmlns:ahyp="http://schemas.microsoft.com/office/drawing/2018/hyperlinkcolor" val="tx"/>
                    </a:ext>
                  </a:extLst>
                </a:hlinkClick>
              </a:rPr>
              <a:t>@ENOELforOpen YouTube Channel</a:t>
            </a:r>
            <a:r>
              <a:rPr lang="it" sz="1200" b="0" i="0" u="none" strike="noStrike" cap="none">
                <a:solidFill>
                  <a:schemeClr val="dk1"/>
                </a:solidFill>
                <a:latin typeface="Open Sans"/>
                <a:ea typeface="Open Sans"/>
                <a:cs typeface="Open Sans"/>
                <a:sym typeface="Open Sans"/>
              </a:rPr>
              <a:t>:</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sng" strike="noStrike" cap="none">
                <a:solidFill>
                  <a:schemeClr val="dk1"/>
                </a:solidFill>
                <a:latin typeface="Open Sans"/>
                <a:ea typeface="Open Sans"/>
                <a:cs typeface="Open Sans"/>
                <a:sym typeface="Open Sans"/>
                <a:hlinkClick r:id="rId12">
                  <a:extLst>
                    <a:ext uri="{A12FA001-AC4F-418D-AE19-62706E023703}">
                      <ahyp:hlinkClr xmlns:ahyp="http://schemas.microsoft.com/office/drawing/2018/hyperlinkcolor" val="tx"/>
                    </a:ext>
                  </a:extLst>
                </a:hlinkClick>
              </a:rPr>
              <a:t>"Embrace the Open" workshops</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sng" strike="noStrike" cap="none">
                <a:solidFill>
                  <a:schemeClr val="dk1"/>
                </a:solidFill>
                <a:latin typeface="Open Sans"/>
                <a:ea typeface="Open Sans"/>
                <a:cs typeface="Open Sans"/>
                <a:sym typeface="Open Sans"/>
                <a:hlinkClick r:id="rId13">
                  <a:extLst>
                    <a:ext uri="{A12FA001-AC4F-418D-AE19-62706E023703}">
                      <ahyp:hlinkClr xmlns:ahyp="http://schemas.microsoft.com/office/drawing/2018/hyperlinkcolor" val="tx"/>
                    </a:ext>
                  </a:extLst>
                </a:hlinkClick>
              </a:rPr>
              <a:t>OE Champions</a:t>
            </a:r>
            <a:r>
              <a:rPr lang="it" sz="1200" b="0" i="0" u="none" strike="noStrike" cap="none">
                <a:solidFill>
                  <a:schemeClr val="dk1"/>
                </a:solidFill>
                <a:latin typeface="Open Sans"/>
                <a:ea typeface="Open Sans"/>
                <a:cs typeface="Open Sans"/>
                <a:sym typeface="Open Sans"/>
              </a:rPr>
              <a:t> are interviews where European experts in Open Education share their experience and expertise with the audience</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sng" strike="noStrike" cap="none">
                <a:solidFill>
                  <a:schemeClr val="dk1"/>
                </a:solidFill>
                <a:latin typeface="Open Sans"/>
                <a:ea typeface="Open Sans"/>
                <a:cs typeface="Open Sans"/>
                <a:sym typeface="Open Sans"/>
                <a:hlinkClick r:id="rId14">
                  <a:extLst>
                    <a:ext uri="{A12FA001-AC4F-418D-AE19-62706E023703}">
                      <ahyp:hlinkClr xmlns:ahyp="http://schemas.microsoft.com/office/drawing/2018/hyperlinkcolor" val="tx"/>
                    </a:ext>
                  </a:extLst>
                </a:hlinkClick>
              </a:rPr>
              <a:t>Open Mic podcast</a:t>
            </a:r>
            <a:r>
              <a:rPr lang="it" sz="1200" b="0" i="0" u="sng" strike="noStrike" cap="none">
                <a:solidFill>
                  <a:schemeClr val="dk1"/>
                </a:solidFill>
                <a:latin typeface="Open Sans"/>
                <a:ea typeface="Open Sans"/>
                <a:cs typeface="Open Sans"/>
                <a:sym typeface="Open Sans"/>
              </a:rPr>
              <a:t> </a:t>
            </a:r>
            <a:r>
              <a:rPr lang="it" sz="1200" b="0" i="0" u="none" strike="noStrike" cap="none">
                <a:solidFill>
                  <a:schemeClr val="dk1"/>
                </a:solidFill>
                <a:latin typeface="Open Sans"/>
                <a:ea typeface="Open Sans"/>
                <a:cs typeface="Open Sans"/>
                <a:sym typeface="Open Sans"/>
              </a:rPr>
              <a:t>episodes to disseminate the UNESCO OER Recommendation</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sng" strike="noStrike" cap="none">
                <a:solidFill>
                  <a:schemeClr val="dk1"/>
                </a:solidFill>
                <a:latin typeface="Open Sans"/>
                <a:ea typeface="Open Sans"/>
                <a:cs typeface="Open Sans"/>
                <a:sym typeface="Open Sans"/>
                <a:hlinkClick r:id="rId15">
                  <a:extLst>
                    <a:ext uri="{A12FA001-AC4F-418D-AE19-62706E023703}">
                      <ahyp:hlinkClr xmlns:ahyp="http://schemas.microsoft.com/office/drawing/2018/hyperlinkcolor" val="tx"/>
                    </a:ext>
                  </a:extLst>
                </a:hlinkClick>
              </a:rPr>
              <a:t>OE Cafè</a:t>
            </a:r>
            <a:r>
              <a:rPr lang="it" sz="1200" b="0" i="0" u="none" strike="noStrike" cap="none">
                <a:solidFill>
                  <a:schemeClr val="dk1"/>
                </a:solidFill>
                <a:latin typeface="Open Sans"/>
                <a:ea typeface="Open Sans"/>
                <a:cs typeface="Open Sans"/>
                <a:sym typeface="Open Sans"/>
              </a:rPr>
              <a:t> series with OE Champions at the European level, sharing their experience and discussing how to advance the implementation of the UNESCO OER Recommendation's action areas.</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sng" strike="noStrike" cap="none">
                <a:solidFill>
                  <a:schemeClr val="dk1"/>
                </a:solidFill>
                <a:latin typeface="Open Sans"/>
                <a:ea typeface="Open Sans"/>
                <a:cs typeface="Open Sans"/>
                <a:sym typeface="Open Sans"/>
                <a:hlinkClick r:id="rId16">
                  <a:extLst>
                    <a:ext uri="{A12FA001-AC4F-418D-AE19-62706E023703}">
                      <ahyp:hlinkClr xmlns:ahyp="http://schemas.microsoft.com/office/drawing/2018/hyperlinkcolor" val="tx"/>
                    </a:ext>
                  </a:extLst>
                </a:hlinkClick>
              </a:rPr>
              <a:t>Pass the OE Expert Baton</a:t>
            </a:r>
            <a:r>
              <a:rPr lang="it" sz="1200" b="0" i="0" u="none" strike="noStrike" cap="none">
                <a:solidFill>
                  <a:schemeClr val="dk1"/>
                </a:solidFill>
                <a:latin typeface="Open Sans"/>
                <a:ea typeface="Open Sans"/>
                <a:cs typeface="Open Sans"/>
                <a:sym typeface="Open Sans"/>
              </a:rPr>
              <a:t> series with international guests discussing important OE topics underlying the importance of having an active involvement of librarians  </a:t>
            </a:r>
            <a:endParaRPr sz="1200" b="0" i="0" u="none" strike="noStrike" cap="none">
              <a:solidFill>
                <a:schemeClr val="dk1"/>
              </a:solidFill>
              <a:latin typeface="Open Sans"/>
              <a:ea typeface="Open Sans"/>
              <a:cs typeface="Open Sans"/>
              <a:sym typeface="Open Sans"/>
            </a:endParaRPr>
          </a:p>
          <a:p>
            <a:pPr marL="457200" marR="0" lvl="1" indent="-304800" algn="l" rtl="0">
              <a:lnSpc>
                <a:spcPct val="100000"/>
              </a:lnSpc>
              <a:spcBef>
                <a:spcPts val="0"/>
              </a:spcBef>
              <a:spcAft>
                <a:spcPts val="0"/>
              </a:spcAft>
              <a:buClr>
                <a:schemeClr val="dk1"/>
              </a:buClr>
              <a:buSzPts val="1200"/>
              <a:buFont typeface="Open Sans"/>
              <a:buChar char="○"/>
            </a:pPr>
            <a:r>
              <a:rPr lang="it" sz="1200" b="0" i="0" u="sng" strike="noStrike" cap="none">
                <a:solidFill>
                  <a:schemeClr val="dk1"/>
                </a:solidFill>
                <a:latin typeface="Open Sans"/>
                <a:ea typeface="Open Sans"/>
                <a:cs typeface="Open Sans"/>
                <a:sym typeface="Open Sans"/>
                <a:hlinkClick r:id="rId17">
                  <a:extLst>
                    <a:ext uri="{A12FA001-AC4F-418D-AE19-62706E023703}">
                      <ahyp:hlinkClr xmlns:ahyp="http://schemas.microsoft.com/office/drawing/2018/hyperlinkcolor" val="tx"/>
                    </a:ext>
                  </a:extLst>
                </a:hlinkClick>
              </a:rPr>
              <a:t>Under the Spotlight</a:t>
            </a:r>
            <a:r>
              <a:rPr lang="it" sz="1200" b="0" i="0" u="none" strike="noStrike" cap="none">
                <a:solidFill>
                  <a:schemeClr val="dk1"/>
                </a:solidFill>
                <a:latin typeface="Open Sans"/>
                <a:ea typeface="Open Sans"/>
                <a:cs typeface="Open Sans"/>
                <a:sym typeface="Open Sans"/>
              </a:rPr>
              <a:t> series, with our own ENOEL members sharing their path in open education and invite others to discuss starting from their experience.</a:t>
            </a:r>
            <a:endParaRPr sz="1200" b="0" i="0" u="none" strike="noStrike" cap="none">
              <a:solidFill>
                <a:schemeClr val="dk1"/>
              </a:solidFill>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pic>
        <p:nvPicPr>
          <p:cNvPr id="352" name="Google Shape;352;p63"/>
          <p:cNvPicPr preferRelativeResize="0"/>
          <p:nvPr/>
        </p:nvPicPr>
        <p:blipFill rotWithShape="1">
          <a:blip r:embed="rId3">
            <a:alphaModFix/>
          </a:blip>
          <a:srcRect t="9444"/>
          <a:stretch/>
        </p:blipFill>
        <p:spPr>
          <a:xfrm>
            <a:off x="0" y="-363139"/>
            <a:ext cx="9144003" cy="6350056"/>
          </a:xfrm>
          <a:prstGeom prst="rect">
            <a:avLst/>
          </a:prstGeom>
          <a:noFill/>
          <a:ln>
            <a:noFill/>
          </a:ln>
        </p:spPr>
      </p:pic>
      <p:sp>
        <p:nvSpPr>
          <p:cNvPr id="353" name="Google Shape;353;p63"/>
          <p:cNvSpPr txBox="1">
            <a:spLocks noGrp="1"/>
          </p:cNvSpPr>
          <p:nvPr>
            <p:ph type="sldNum" idx="12"/>
          </p:nvPr>
        </p:nvSpPr>
        <p:spPr>
          <a:xfrm>
            <a:off x="6354343" y="4317793"/>
            <a:ext cx="411600" cy="364800"/>
          </a:xfrm>
          <a:prstGeom prst="rect">
            <a:avLst/>
          </a:prstGeom>
          <a:noFill/>
          <a:ln>
            <a:noFill/>
          </a:ln>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it"/>
              <a:t>7</a:t>
            </a:fld>
            <a:endParaRPr/>
          </a:p>
        </p:txBody>
      </p:sp>
      <p:sp>
        <p:nvSpPr>
          <p:cNvPr id="354" name="Google Shape;354;p63"/>
          <p:cNvSpPr txBox="1"/>
          <p:nvPr/>
        </p:nvSpPr>
        <p:spPr>
          <a:xfrm>
            <a:off x="6289425" y="5357325"/>
            <a:ext cx="2895000" cy="360900"/>
          </a:xfrm>
          <a:prstGeom prst="rect">
            <a:avLst/>
          </a:prstGeom>
          <a:noFill/>
          <a:ln>
            <a:noFill/>
          </a:ln>
        </p:spPr>
        <p:txBody>
          <a:bodyPr spcFirstLastPara="1" wrap="square" lIns="94800" tIns="94800" rIns="94800" bIns="948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it" sz="1100" b="0" i="0" u="sng" strike="noStrike" cap="none">
                <a:solidFill>
                  <a:srgbClr val="FFAB40"/>
                </a:solidFill>
                <a:latin typeface="Arial"/>
                <a:ea typeface="Arial"/>
                <a:cs typeface="Arial"/>
                <a:sym typeface="Arial"/>
                <a:hlinkClick r:id="rId4">
                  <a:extLst>
                    <a:ext uri="{A12FA001-AC4F-418D-AE19-62706E023703}">
                      <ahyp:hlinkClr xmlns:ahyp="http://schemas.microsoft.com/office/drawing/2018/hyperlinkcolor" val="tx"/>
                    </a:ext>
                  </a:extLst>
                </a:hlinkClick>
              </a:rPr>
              <a:t>https://pxhere.com/en/photo/703922</a:t>
            </a:r>
            <a:r>
              <a:rPr lang="it" sz="1100" b="0" i="0" u="none" strike="noStrike" cap="none">
                <a:solidFill>
                  <a:srgbClr val="FFAB40"/>
                </a:solidFill>
                <a:latin typeface="Arial"/>
                <a:ea typeface="Arial"/>
                <a:cs typeface="Arial"/>
                <a:sym typeface="Arial"/>
              </a:rPr>
              <a:t>, </a:t>
            </a:r>
            <a:r>
              <a:rPr lang="it" sz="1100" b="0" i="0" u="sng" strike="noStrike" cap="none">
                <a:solidFill>
                  <a:srgbClr val="FFAB40"/>
                </a:solidFill>
                <a:latin typeface="Arial"/>
                <a:ea typeface="Arial"/>
                <a:cs typeface="Arial"/>
                <a:sym typeface="Arial"/>
                <a:hlinkClick r:id="rId5">
                  <a:extLst>
                    <a:ext uri="{A12FA001-AC4F-418D-AE19-62706E023703}">
                      <ahyp:hlinkClr xmlns:ahyp="http://schemas.microsoft.com/office/drawing/2018/hyperlinkcolor" val="tx"/>
                    </a:ext>
                  </a:extLst>
                </a:hlinkClick>
              </a:rPr>
              <a:t>CC 0</a:t>
            </a:r>
            <a:r>
              <a:rPr lang="it" sz="1100" b="0" i="0" u="none" strike="noStrike" cap="none">
                <a:solidFill>
                  <a:srgbClr val="FFAB40"/>
                </a:solidFill>
                <a:latin typeface="Arial"/>
                <a:ea typeface="Arial"/>
                <a:cs typeface="Arial"/>
                <a:sym typeface="Arial"/>
              </a:rPr>
              <a:t> </a:t>
            </a:r>
            <a:endParaRPr sz="1100" b="0" i="0" u="none" strike="noStrike" cap="none">
              <a:solidFill>
                <a:srgbClr val="FFAB40"/>
              </a:solidFill>
              <a:latin typeface="Arial"/>
              <a:ea typeface="Arial"/>
              <a:cs typeface="Arial"/>
              <a:sym typeface="Arial"/>
            </a:endParaRPr>
          </a:p>
        </p:txBody>
      </p:sp>
      <p:sp>
        <p:nvSpPr>
          <p:cNvPr id="355" name="Google Shape;355;p63"/>
          <p:cNvSpPr txBox="1"/>
          <p:nvPr/>
        </p:nvSpPr>
        <p:spPr>
          <a:xfrm>
            <a:off x="2979625" y="439611"/>
            <a:ext cx="6179100" cy="422400"/>
          </a:xfrm>
          <a:prstGeom prst="rect">
            <a:avLst/>
          </a:prstGeom>
          <a:noFill/>
          <a:ln>
            <a:noFill/>
          </a:ln>
        </p:spPr>
        <p:txBody>
          <a:bodyPr spcFirstLastPara="1" wrap="square" lIns="94800" tIns="94800" rIns="94800" bIns="94800" anchor="t" anchorCtr="0">
            <a:sp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Lato Light"/>
              <a:ea typeface="Lato Light"/>
              <a:cs typeface="Lato Light"/>
              <a:sym typeface="Lato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64"/>
          <p:cNvPicPr preferRelativeResize="0"/>
          <p:nvPr/>
        </p:nvPicPr>
        <p:blipFill rotWithShape="1">
          <a:blip r:embed="rId3">
            <a:alphaModFix/>
          </a:blip>
          <a:srcRect t="9444"/>
          <a:stretch/>
        </p:blipFill>
        <p:spPr>
          <a:xfrm>
            <a:off x="0" y="-363139"/>
            <a:ext cx="9144003" cy="6350056"/>
          </a:xfrm>
          <a:prstGeom prst="rect">
            <a:avLst/>
          </a:prstGeom>
          <a:noFill/>
          <a:ln>
            <a:noFill/>
          </a:ln>
        </p:spPr>
      </p:pic>
      <p:sp>
        <p:nvSpPr>
          <p:cNvPr id="361" name="Google Shape;361;p64"/>
          <p:cNvSpPr txBox="1">
            <a:spLocks noGrp="1"/>
          </p:cNvSpPr>
          <p:nvPr>
            <p:ph type="sldNum" idx="12"/>
          </p:nvPr>
        </p:nvSpPr>
        <p:spPr>
          <a:xfrm>
            <a:off x="6354343" y="4317793"/>
            <a:ext cx="411600" cy="364800"/>
          </a:xfrm>
          <a:prstGeom prst="rect">
            <a:avLst/>
          </a:prstGeom>
          <a:noFill/>
          <a:ln>
            <a:noFill/>
          </a:ln>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it"/>
              <a:t>8</a:t>
            </a:fld>
            <a:endParaRPr/>
          </a:p>
        </p:txBody>
      </p:sp>
      <p:sp>
        <p:nvSpPr>
          <p:cNvPr id="362" name="Google Shape;362;p64"/>
          <p:cNvSpPr txBox="1"/>
          <p:nvPr/>
        </p:nvSpPr>
        <p:spPr>
          <a:xfrm>
            <a:off x="6289425" y="5357325"/>
            <a:ext cx="2895000" cy="360900"/>
          </a:xfrm>
          <a:prstGeom prst="rect">
            <a:avLst/>
          </a:prstGeom>
          <a:noFill/>
          <a:ln>
            <a:noFill/>
          </a:ln>
        </p:spPr>
        <p:txBody>
          <a:bodyPr spcFirstLastPara="1" wrap="square" lIns="94800" tIns="94800" rIns="94800" bIns="948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it" sz="1100" b="0" i="0" u="sng" strike="noStrike" cap="none">
                <a:solidFill>
                  <a:srgbClr val="FFAB40"/>
                </a:solidFill>
                <a:latin typeface="Arial"/>
                <a:ea typeface="Arial"/>
                <a:cs typeface="Arial"/>
                <a:sym typeface="Arial"/>
                <a:hlinkClick r:id="rId4">
                  <a:extLst>
                    <a:ext uri="{A12FA001-AC4F-418D-AE19-62706E023703}">
                      <ahyp:hlinkClr xmlns:ahyp="http://schemas.microsoft.com/office/drawing/2018/hyperlinkcolor" val="tx"/>
                    </a:ext>
                  </a:extLst>
                </a:hlinkClick>
              </a:rPr>
              <a:t>https://pxhere.com/en/photo/703922</a:t>
            </a:r>
            <a:r>
              <a:rPr lang="it" sz="1100" b="0" i="0" u="none" strike="noStrike" cap="none">
                <a:solidFill>
                  <a:srgbClr val="FFAB40"/>
                </a:solidFill>
                <a:latin typeface="Arial"/>
                <a:ea typeface="Arial"/>
                <a:cs typeface="Arial"/>
                <a:sym typeface="Arial"/>
              </a:rPr>
              <a:t>, </a:t>
            </a:r>
            <a:r>
              <a:rPr lang="it" sz="1100" b="0" i="0" u="sng" strike="noStrike" cap="none">
                <a:solidFill>
                  <a:srgbClr val="FFAB40"/>
                </a:solidFill>
                <a:latin typeface="Arial"/>
                <a:ea typeface="Arial"/>
                <a:cs typeface="Arial"/>
                <a:sym typeface="Arial"/>
                <a:hlinkClick r:id="rId5">
                  <a:extLst>
                    <a:ext uri="{A12FA001-AC4F-418D-AE19-62706E023703}">
                      <ahyp:hlinkClr xmlns:ahyp="http://schemas.microsoft.com/office/drawing/2018/hyperlinkcolor" val="tx"/>
                    </a:ext>
                  </a:extLst>
                </a:hlinkClick>
              </a:rPr>
              <a:t>CC 0</a:t>
            </a:r>
            <a:r>
              <a:rPr lang="it" sz="1100" b="0" i="0" u="none" strike="noStrike" cap="none">
                <a:solidFill>
                  <a:srgbClr val="FFAB40"/>
                </a:solidFill>
                <a:latin typeface="Arial"/>
                <a:ea typeface="Arial"/>
                <a:cs typeface="Arial"/>
                <a:sym typeface="Arial"/>
              </a:rPr>
              <a:t> </a:t>
            </a:r>
            <a:endParaRPr sz="1100" b="0" i="0" u="none" strike="noStrike" cap="none">
              <a:solidFill>
                <a:srgbClr val="FFAB40"/>
              </a:solidFill>
              <a:latin typeface="Arial"/>
              <a:ea typeface="Arial"/>
              <a:cs typeface="Arial"/>
              <a:sym typeface="Arial"/>
            </a:endParaRPr>
          </a:p>
        </p:txBody>
      </p:sp>
      <p:sp>
        <p:nvSpPr>
          <p:cNvPr id="363" name="Google Shape;363;p64"/>
          <p:cNvSpPr txBox="1"/>
          <p:nvPr/>
        </p:nvSpPr>
        <p:spPr>
          <a:xfrm>
            <a:off x="2979625" y="439611"/>
            <a:ext cx="6179100" cy="422400"/>
          </a:xfrm>
          <a:prstGeom prst="rect">
            <a:avLst/>
          </a:prstGeom>
          <a:noFill/>
          <a:ln>
            <a:noFill/>
          </a:ln>
        </p:spPr>
        <p:txBody>
          <a:bodyPr spcFirstLastPara="1" wrap="square" lIns="94800" tIns="94800" rIns="94800" bIns="94800" anchor="t" anchorCtr="0">
            <a:spAutoFit/>
          </a:bodyPr>
          <a:lstStyle/>
          <a:p>
            <a:pPr marL="0" marR="0" lvl="0" indent="0" algn="l"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Lato Light"/>
              <a:ea typeface="Lato Light"/>
              <a:cs typeface="Lato Light"/>
              <a:sym typeface="Lato Light"/>
            </a:endParaRPr>
          </a:p>
        </p:txBody>
      </p:sp>
      <p:sp>
        <p:nvSpPr>
          <p:cNvPr id="364" name="Google Shape;364;p64"/>
          <p:cNvSpPr txBox="1"/>
          <p:nvPr/>
        </p:nvSpPr>
        <p:spPr>
          <a:xfrm>
            <a:off x="1763725" y="4047222"/>
            <a:ext cx="7318500" cy="1132200"/>
          </a:xfrm>
          <a:prstGeom prst="rect">
            <a:avLst/>
          </a:prstGeom>
          <a:solidFill>
            <a:srgbClr val="FFAB40">
              <a:alpha val="61180"/>
            </a:srgbClr>
          </a:solidFill>
          <a:ln>
            <a:noFill/>
          </a:ln>
        </p:spPr>
        <p:txBody>
          <a:bodyPr spcFirstLastPara="1" wrap="square" lIns="91425" tIns="91425" rIns="91425" bIns="91425" anchor="t" anchorCtr="0">
            <a:noAutofit/>
          </a:bodyPr>
          <a:lstStyle/>
          <a:p>
            <a:pPr marL="0" marR="0" lvl="0" indent="0" algn="r" rtl="0">
              <a:lnSpc>
                <a:spcPct val="100000"/>
              </a:lnSpc>
              <a:spcBef>
                <a:spcPts val="600"/>
              </a:spcBef>
              <a:spcAft>
                <a:spcPts val="0"/>
              </a:spcAft>
              <a:buClr>
                <a:srgbClr val="000000"/>
              </a:buClr>
              <a:buSzPts val="2400"/>
              <a:buFont typeface="Arial"/>
              <a:buNone/>
            </a:pPr>
            <a:r>
              <a:rPr lang="it" sz="2400">
                <a:solidFill>
                  <a:srgbClr val="373D3F"/>
                </a:solidFill>
                <a:highlight>
                  <a:srgbClr val="FFAB40"/>
                </a:highlight>
                <a:latin typeface="Open Sans"/>
                <a:ea typeface="Open Sans"/>
                <a:cs typeface="Open Sans"/>
                <a:sym typeface="Open Sans"/>
              </a:rPr>
              <a:t>Il digitale aumenta le opportunità di condivisione</a:t>
            </a:r>
            <a:r>
              <a:rPr lang="it" sz="2400" b="0" i="0" u="none" strike="noStrike" cap="none">
                <a:solidFill>
                  <a:srgbClr val="373D3F"/>
                </a:solidFill>
                <a:highlight>
                  <a:srgbClr val="FFAB40"/>
                </a:highlight>
                <a:latin typeface="Open Sans"/>
                <a:ea typeface="Open Sans"/>
                <a:cs typeface="Open Sans"/>
                <a:sym typeface="Open Sans"/>
              </a:rPr>
              <a:t> </a:t>
            </a:r>
            <a:endParaRPr sz="2400" b="0" i="0" u="none" strike="noStrike" cap="none">
              <a:solidFill>
                <a:srgbClr val="373D3F"/>
              </a:solidFill>
              <a:highlight>
                <a:srgbClr val="FFAB40"/>
              </a:highlight>
              <a:latin typeface="Open Sans"/>
              <a:ea typeface="Open Sans"/>
              <a:cs typeface="Open Sans"/>
              <a:sym typeface="Open Sans"/>
            </a:endParaRPr>
          </a:p>
          <a:p>
            <a:pPr marL="0" marR="0" lvl="0" indent="0" algn="r" rtl="0">
              <a:lnSpc>
                <a:spcPct val="100000"/>
              </a:lnSpc>
              <a:spcBef>
                <a:spcPts val="1400"/>
              </a:spcBef>
              <a:spcAft>
                <a:spcPts val="0"/>
              </a:spcAft>
              <a:buClr>
                <a:srgbClr val="000000"/>
              </a:buClr>
              <a:buSzPts val="2400"/>
              <a:buFont typeface="Arial"/>
              <a:buNone/>
            </a:pPr>
            <a:r>
              <a:rPr lang="it" sz="2400" b="1">
                <a:solidFill>
                  <a:srgbClr val="373D3F"/>
                </a:solidFill>
                <a:highlight>
                  <a:srgbClr val="FFAB40"/>
                </a:highlight>
                <a:latin typeface="Open Sans"/>
                <a:ea typeface="Open Sans"/>
                <a:cs typeface="Open Sans"/>
                <a:sym typeface="Open Sans"/>
              </a:rPr>
              <a:t>L’e</a:t>
            </a:r>
            <a:r>
              <a:rPr lang="it" sz="2400" b="1" i="0" u="none" strike="noStrike" cap="none">
                <a:solidFill>
                  <a:srgbClr val="373D3F"/>
                </a:solidFill>
                <a:highlight>
                  <a:srgbClr val="FFAB40"/>
                </a:highlight>
                <a:latin typeface="Open Sans"/>
                <a:ea typeface="Open Sans"/>
                <a:cs typeface="Open Sans"/>
                <a:sym typeface="Open Sans"/>
              </a:rPr>
              <a:t>duca</a:t>
            </a:r>
            <a:r>
              <a:rPr lang="it" sz="2400" b="1">
                <a:solidFill>
                  <a:srgbClr val="373D3F"/>
                </a:solidFill>
                <a:highlight>
                  <a:srgbClr val="FFAB40"/>
                </a:highlight>
                <a:latin typeface="Open Sans"/>
                <a:ea typeface="Open Sans"/>
                <a:cs typeface="Open Sans"/>
                <a:sym typeface="Open Sans"/>
              </a:rPr>
              <a:t>z</a:t>
            </a:r>
            <a:r>
              <a:rPr lang="it" sz="2400" b="1" i="0" u="none" strike="noStrike" cap="none">
                <a:solidFill>
                  <a:srgbClr val="373D3F"/>
                </a:solidFill>
                <a:highlight>
                  <a:srgbClr val="FFAB40"/>
                </a:highlight>
                <a:latin typeface="Open Sans"/>
                <a:ea typeface="Open Sans"/>
                <a:cs typeface="Open Sans"/>
                <a:sym typeface="Open Sans"/>
              </a:rPr>
              <a:t>ione </a:t>
            </a:r>
            <a:r>
              <a:rPr lang="it" sz="2400" b="1">
                <a:solidFill>
                  <a:srgbClr val="373D3F"/>
                </a:solidFill>
                <a:highlight>
                  <a:srgbClr val="FFAB40"/>
                </a:highlight>
                <a:latin typeface="Open Sans"/>
                <a:ea typeface="Open Sans"/>
                <a:cs typeface="Open Sans"/>
                <a:sym typeface="Open Sans"/>
              </a:rPr>
              <a:t>è basata sulla condivisione</a:t>
            </a:r>
            <a:r>
              <a:rPr lang="it" sz="2400" b="1" i="0" u="none" strike="noStrike" cap="none">
                <a:solidFill>
                  <a:srgbClr val="373D3F"/>
                </a:solidFill>
                <a:highlight>
                  <a:srgbClr val="FFAB40"/>
                </a:highlight>
                <a:latin typeface="Open Sans"/>
                <a:ea typeface="Open Sans"/>
                <a:cs typeface="Open Sans"/>
                <a:sym typeface="Open Sans"/>
              </a:rPr>
              <a:t>.</a:t>
            </a:r>
            <a:endParaRPr sz="3100" b="0" i="0" u="none" strike="noStrike" cap="none">
              <a:solidFill>
                <a:schemeClr val="lt2"/>
              </a:solidFill>
              <a:highlight>
                <a:srgbClr val="FFAB40"/>
              </a:highlight>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83C92"/>
        </a:solidFill>
        <a:effectLst/>
      </p:bgPr>
    </p:bg>
    <p:spTree>
      <p:nvGrpSpPr>
        <p:cNvPr id="1" name="Shape 368"/>
        <p:cNvGrpSpPr/>
        <p:nvPr/>
      </p:nvGrpSpPr>
      <p:grpSpPr>
        <a:xfrm>
          <a:off x="0" y="0"/>
          <a:ext cx="0" cy="0"/>
          <a:chOff x="0" y="0"/>
          <a:chExt cx="0" cy="0"/>
        </a:xfrm>
      </p:grpSpPr>
      <p:sp>
        <p:nvSpPr>
          <p:cNvPr id="369" name="Google Shape;369;p65"/>
          <p:cNvSpPr txBox="1">
            <a:spLocks noGrp="1"/>
          </p:cNvSpPr>
          <p:nvPr>
            <p:ph type="title"/>
          </p:nvPr>
        </p:nvSpPr>
        <p:spPr>
          <a:xfrm>
            <a:off x="311700" y="2331444"/>
            <a:ext cx="8520600" cy="1256700"/>
          </a:xfrm>
          <a:prstGeom prst="rect">
            <a:avLst/>
          </a:prstGeom>
        </p:spPr>
        <p:txBody>
          <a:bodyPr spcFirstLastPara="1" wrap="square" lIns="45725" tIns="22850" rIns="45725" bIns="22850" anchor="ctr" anchorCtr="0">
            <a:normAutofit/>
          </a:bodyPr>
          <a:lstStyle/>
          <a:p>
            <a:pPr marL="0" lvl="0" indent="0" algn="ctr" rtl="0">
              <a:spcBef>
                <a:spcPts val="0"/>
              </a:spcBef>
              <a:spcAft>
                <a:spcPts val="0"/>
              </a:spcAft>
              <a:buNone/>
            </a:pPr>
            <a:r>
              <a:rPr lang="it" sz="3550" b="1">
                <a:solidFill>
                  <a:schemeClr val="accent6"/>
                </a:solidFill>
                <a:latin typeface="Open Sans"/>
                <a:ea typeface="Open Sans"/>
                <a:cs typeface="Open Sans"/>
                <a:sym typeface="Open Sans"/>
              </a:rPr>
              <a:t>Licenze aperte</a:t>
            </a:r>
            <a:endParaRPr sz="3550" b="1">
              <a:solidFill>
                <a:schemeClr val="accent6"/>
              </a:solidFill>
              <a:latin typeface="Open Sans"/>
              <a:ea typeface="Open Sans"/>
              <a:cs typeface="Open Sans"/>
              <a:sym typeface="Open Sans"/>
            </a:endParaRPr>
          </a:p>
          <a:p>
            <a:pPr marL="0" lvl="0" indent="0" algn="ctr" rtl="0">
              <a:spcBef>
                <a:spcPts val="0"/>
              </a:spcBef>
              <a:spcAft>
                <a:spcPts val="0"/>
              </a:spcAft>
              <a:buNone/>
            </a:pPr>
            <a:r>
              <a:rPr lang="it" b="1">
                <a:solidFill>
                  <a:srgbClr val="45BEDF"/>
                </a:solidFill>
                <a:latin typeface="Open Sans"/>
                <a:ea typeface="Open Sans"/>
                <a:cs typeface="Open Sans"/>
                <a:sym typeface="Open Sans"/>
              </a:rPr>
              <a:t>le basi</a:t>
            </a:r>
            <a:endParaRPr sz="3550" b="1">
              <a:solidFill>
                <a:srgbClr val="034A92"/>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3476</Words>
  <Application>Microsoft Office PowerPoint</Application>
  <PresentationFormat>Presentazione su schermo (16:10)</PresentationFormat>
  <Paragraphs>298</Paragraphs>
  <Slides>61</Slides>
  <Notes>61</Notes>
  <HiddenSlides>0</HiddenSlides>
  <MMClips>0</MMClips>
  <ScaleCrop>false</ScaleCrop>
  <HeadingPairs>
    <vt:vector size="6" baseType="variant">
      <vt:variant>
        <vt:lpstr>Caratteri utilizzati</vt:lpstr>
      </vt:variant>
      <vt:variant>
        <vt:i4>7</vt:i4>
      </vt:variant>
      <vt:variant>
        <vt:lpstr>Tema</vt:lpstr>
      </vt:variant>
      <vt:variant>
        <vt:i4>4</vt:i4>
      </vt:variant>
      <vt:variant>
        <vt:lpstr>Titoli diapositive</vt:lpstr>
      </vt:variant>
      <vt:variant>
        <vt:i4>61</vt:i4>
      </vt:variant>
    </vt:vector>
  </HeadingPairs>
  <TitlesOfParts>
    <vt:vector size="72" baseType="lpstr">
      <vt:lpstr>Open Sans</vt:lpstr>
      <vt:lpstr>Wingdings</vt:lpstr>
      <vt:lpstr>Arial</vt:lpstr>
      <vt:lpstr>Lato Light</vt:lpstr>
      <vt:lpstr>Montserrat</vt:lpstr>
      <vt:lpstr>Calibri</vt:lpstr>
      <vt:lpstr>Open Sans Light</vt:lpstr>
      <vt:lpstr>Simple Light</vt:lpstr>
      <vt:lpstr>Office Theme</vt:lpstr>
      <vt:lpstr>Simple Light</vt:lpstr>
      <vt:lpstr>Simple Dark</vt:lpstr>
      <vt:lpstr>Open Textbook: un’occasione da non perdere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Licenze aperte le basi</vt:lpstr>
      <vt:lpstr>open = gratis?</vt:lpstr>
      <vt:lpstr>open &gt; gratis</vt:lpstr>
      <vt:lpstr>open = gratis + permessi</vt:lpstr>
      <vt:lpstr>Presentazione standard di PowerPoint</vt:lpstr>
      <vt:lpstr>Presentazione standard di PowerPoint</vt:lpstr>
      <vt:lpstr>Presentazione standard di PowerPoint</vt:lpstr>
      <vt:lpstr>Presentazione standard di PowerPoint</vt:lpstr>
      <vt:lpstr>Presentazione standard di PowerPoint</vt:lpstr>
      <vt:lpstr>Perché gli open textbook? </vt:lpstr>
      <vt:lpstr>Il contesto internazionale</vt:lpstr>
      <vt:lpstr>Quali problemi riscontriamo nella letteratura per la didattica?</vt:lpstr>
      <vt:lpstr>Quali opportunità offre un open textbook?</vt:lpstr>
      <vt:lpstr>Presentazione standard di PowerPoint</vt:lpstr>
      <vt:lpstr>Co-creazione tra docenti e studenti</vt:lpstr>
      <vt:lpstr>Collaborazione &amp; peer feedback </vt:lpstr>
      <vt:lpstr>Integrazione nei percorsi educativi: da dove cominciare?</vt:lpstr>
      <vt:lpstr>Linee guida per pubblicare open textbook: Per bibliotecari e per autori</vt:lpstr>
      <vt:lpstr>Siamo tutti coinvolti: l’educazione è un bene pubblico</vt:lpstr>
      <vt:lpstr>Cosa possono fare le University Press?</vt:lpstr>
      <vt:lpstr>3 ENOEL Workshop sugli Open Textbook</vt:lpstr>
      <vt:lpstr>Alcuni esempi (per me) significativi di open textbook</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https://www.roars.it/open-science-libri-didattici-aperti-un-servizio-per-gli-studenti/ </vt:lpstr>
      <vt:lpstr>Dove trovare ed esplorare gli open textbook?</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Creatori e detentori dei diritti potrebbero stupirci! </vt:lpstr>
      <vt:lpstr>Grazie!</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Paola Corti</cp:lastModifiedBy>
  <cp:revision>4</cp:revision>
  <dcterms:modified xsi:type="dcterms:W3CDTF">2025-10-22T11:44:51Z</dcterms:modified>
</cp:coreProperties>
</file>